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8"/>
  </p:notesMasterIdLst>
  <p:handoutMasterIdLst>
    <p:handoutMasterId r:id="rId39"/>
  </p:handoutMasterIdLst>
  <p:sldIdLst>
    <p:sldId id="314" r:id="rId5"/>
    <p:sldId id="327" r:id="rId6"/>
    <p:sldId id="326" r:id="rId7"/>
    <p:sldId id="315" r:id="rId8"/>
    <p:sldId id="316" r:id="rId9"/>
    <p:sldId id="317" r:id="rId10"/>
    <p:sldId id="328" r:id="rId11"/>
    <p:sldId id="329" r:id="rId12"/>
    <p:sldId id="330" r:id="rId13"/>
    <p:sldId id="333" r:id="rId14"/>
    <p:sldId id="331" r:id="rId15"/>
    <p:sldId id="334" r:id="rId16"/>
    <p:sldId id="335" r:id="rId17"/>
    <p:sldId id="357" r:id="rId18"/>
    <p:sldId id="336" r:id="rId19"/>
    <p:sldId id="319" r:id="rId20"/>
    <p:sldId id="337" r:id="rId21"/>
    <p:sldId id="338" r:id="rId22"/>
    <p:sldId id="339" r:id="rId23"/>
    <p:sldId id="340" r:id="rId24"/>
    <p:sldId id="341" r:id="rId25"/>
    <p:sldId id="343" r:id="rId26"/>
    <p:sldId id="346" r:id="rId27"/>
    <p:sldId id="347" r:id="rId28"/>
    <p:sldId id="349" r:id="rId29"/>
    <p:sldId id="352" r:id="rId30"/>
    <p:sldId id="345" r:id="rId31"/>
    <p:sldId id="354" r:id="rId32"/>
    <p:sldId id="355" r:id="rId33"/>
    <p:sldId id="356" r:id="rId34"/>
    <p:sldId id="350" r:id="rId35"/>
    <p:sldId id="351" r:id="rId36"/>
    <p:sldId id="322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304"/>
    <a:srgbClr val="969696"/>
    <a:srgbClr val="9E9A95"/>
    <a:srgbClr val="382E25"/>
    <a:srgbClr val="C17945"/>
    <a:srgbClr val="31526A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1" autoAdjust="0"/>
    <p:restoredTop sz="94637" autoAdjust="0"/>
  </p:normalViewPr>
  <p:slideViewPr>
    <p:cSldViewPr snapToGrid="0" snapToObjects="1">
      <p:cViewPr>
        <p:scale>
          <a:sx n="100" d="100"/>
          <a:sy n="100" d="100"/>
        </p:scale>
        <p:origin x="-450" y="216"/>
      </p:cViewPr>
      <p:guideLst>
        <p:guide orient="horz" pos="4247"/>
        <p:guide pos="3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1FA04-2667-41CD-8713-21E7042E8993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A59E3076-575C-4970-A345-D348CAA6AED1}">
      <dgm:prSet/>
      <dgm:spPr/>
      <dgm:t>
        <a:bodyPr/>
        <a:lstStyle/>
        <a:p>
          <a:pPr rtl="0"/>
          <a:r>
            <a:rPr lang="en-US" smtClean="0"/>
            <a:t>Lumina Goal 2025</a:t>
          </a:r>
          <a:endParaRPr lang="en-US"/>
        </a:p>
      </dgm:t>
    </dgm:pt>
    <dgm:pt modelId="{97B81B3A-C9D9-4D0C-B53D-3B7365990562}" type="parTrans" cxnId="{E03E1E27-762B-47D6-BE13-50451DF1FF3E}">
      <dgm:prSet/>
      <dgm:spPr/>
      <dgm:t>
        <a:bodyPr/>
        <a:lstStyle/>
        <a:p>
          <a:endParaRPr lang="en-US"/>
        </a:p>
      </dgm:t>
    </dgm:pt>
    <dgm:pt modelId="{E7FC48AF-2579-4C92-AB1B-7BBF3DBA63C9}" type="sibTrans" cxnId="{E03E1E27-762B-47D6-BE13-50451DF1FF3E}">
      <dgm:prSet/>
      <dgm:spPr/>
      <dgm:t>
        <a:bodyPr/>
        <a:lstStyle/>
        <a:p>
          <a:endParaRPr lang="en-US"/>
        </a:p>
      </dgm:t>
    </dgm:pt>
    <dgm:pt modelId="{B258F498-1EE6-489B-92D5-0A2B63CDC4D6}">
      <dgm:prSet custT="1"/>
      <dgm:spPr/>
      <dgm:t>
        <a:bodyPr/>
        <a:lstStyle/>
        <a:p>
          <a:pPr rtl="0"/>
          <a:r>
            <a:rPr lang="en-US" sz="2400" dirty="0" smtClean="0"/>
            <a:t>60% of Americans with “high quality” credentials</a:t>
          </a:r>
          <a:endParaRPr lang="en-US" sz="2400" dirty="0"/>
        </a:p>
      </dgm:t>
    </dgm:pt>
    <dgm:pt modelId="{668B657F-8773-48FC-9CBE-A9DB535191B9}" type="parTrans" cxnId="{3388D27F-B69E-4F9A-BDD9-116A5C5BA38F}">
      <dgm:prSet/>
      <dgm:spPr/>
      <dgm:t>
        <a:bodyPr/>
        <a:lstStyle/>
        <a:p>
          <a:endParaRPr lang="en-US"/>
        </a:p>
      </dgm:t>
    </dgm:pt>
    <dgm:pt modelId="{83B249C6-18BC-4936-9656-93F3EDDB1552}" type="sibTrans" cxnId="{3388D27F-B69E-4F9A-BDD9-116A5C5BA38F}">
      <dgm:prSet/>
      <dgm:spPr/>
      <dgm:t>
        <a:bodyPr/>
        <a:lstStyle/>
        <a:p>
          <a:endParaRPr lang="en-US"/>
        </a:p>
      </dgm:t>
    </dgm:pt>
    <dgm:pt modelId="{89E88A7E-AAB6-4B6F-B68F-D79B16D4517B}">
      <dgm:prSet custT="1"/>
      <dgm:spPr/>
      <dgm:t>
        <a:bodyPr/>
        <a:lstStyle/>
        <a:p>
          <a:pPr rtl="0"/>
          <a:r>
            <a:rPr lang="en-US" sz="2400" dirty="0" smtClean="0"/>
            <a:t>Changing economy</a:t>
          </a:r>
          <a:endParaRPr lang="en-US" sz="2400" dirty="0"/>
        </a:p>
      </dgm:t>
    </dgm:pt>
    <dgm:pt modelId="{17BA124F-39D0-45D0-94A9-2049313F1DBC}" type="parTrans" cxnId="{D84C16E5-038D-4900-A4FC-F429F63B1D5B}">
      <dgm:prSet/>
      <dgm:spPr/>
      <dgm:t>
        <a:bodyPr/>
        <a:lstStyle/>
        <a:p>
          <a:endParaRPr lang="en-US"/>
        </a:p>
      </dgm:t>
    </dgm:pt>
    <dgm:pt modelId="{AB383552-AD38-4096-BFC3-2A52823B2B73}" type="sibTrans" cxnId="{D84C16E5-038D-4900-A4FC-F429F63B1D5B}">
      <dgm:prSet/>
      <dgm:spPr/>
      <dgm:t>
        <a:bodyPr/>
        <a:lstStyle/>
        <a:p>
          <a:endParaRPr lang="en-US"/>
        </a:p>
      </dgm:t>
    </dgm:pt>
    <dgm:pt modelId="{FD2453CA-1454-49DF-9AB6-9CFE3A6D3EFE}">
      <dgm:prSet custT="1"/>
      <dgm:spPr/>
      <dgm:t>
        <a:bodyPr/>
        <a:lstStyle/>
        <a:p>
          <a:pPr rtl="0"/>
          <a:r>
            <a:rPr lang="en-US" sz="2400" dirty="0" smtClean="0"/>
            <a:t>Understanding students</a:t>
          </a:r>
          <a:endParaRPr lang="en-US" sz="2400" dirty="0"/>
        </a:p>
      </dgm:t>
    </dgm:pt>
    <dgm:pt modelId="{406887F5-DB0F-4881-83CE-DD8F27616F98}" type="parTrans" cxnId="{9B1D4E92-80CA-428C-9849-3E3F5AAA34ED}">
      <dgm:prSet/>
      <dgm:spPr/>
      <dgm:t>
        <a:bodyPr/>
        <a:lstStyle/>
        <a:p>
          <a:endParaRPr lang="en-US"/>
        </a:p>
      </dgm:t>
    </dgm:pt>
    <dgm:pt modelId="{B1A59894-06E7-4111-B40C-3790B902F71F}" type="sibTrans" cxnId="{9B1D4E92-80CA-428C-9849-3E3F5AAA34ED}">
      <dgm:prSet/>
      <dgm:spPr/>
      <dgm:t>
        <a:bodyPr/>
        <a:lstStyle/>
        <a:p>
          <a:endParaRPr lang="en-US"/>
        </a:p>
      </dgm:t>
    </dgm:pt>
    <dgm:pt modelId="{8EA954F9-55E4-45B4-A24D-DDEBE5ACB497}" type="pres">
      <dgm:prSet presAssocID="{7961FA04-2667-41CD-8713-21E7042E89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AC4CD-B0B8-43B2-9C81-FF1CFAC08C54}" type="pres">
      <dgm:prSet presAssocID="{A59E3076-575C-4970-A345-D348CAA6AED1}" presName="parentLin" presStyleCnt="0"/>
      <dgm:spPr/>
    </dgm:pt>
    <dgm:pt modelId="{82BE8EBF-E36C-4BFA-B440-86A64DDA225C}" type="pres">
      <dgm:prSet presAssocID="{A59E3076-575C-4970-A345-D348CAA6AED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8050F3D-432F-4016-9D79-A0B5BCB9A7A1}" type="pres">
      <dgm:prSet presAssocID="{A59E3076-575C-4970-A345-D348CAA6AE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F955F-A379-4C79-B193-1016E65F5DDD}" type="pres">
      <dgm:prSet presAssocID="{A59E3076-575C-4970-A345-D348CAA6AED1}" presName="negativeSpace" presStyleCnt="0"/>
      <dgm:spPr/>
    </dgm:pt>
    <dgm:pt modelId="{E419D6F1-F2D2-4F74-BE86-16FFE864B4C2}" type="pres">
      <dgm:prSet presAssocID="{A59E3076-575C-4970-A345-D348CAA6AED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EA0F5-89C4-4288-B720-2218522AC8B8}" type="presOf" srcId="{FD2453CA-1454-49DF-9AB6-9CFE3A6D3EFE}" destId="{E419D6F1-F2D2-4F74-BE86-16FFE864B4C2}" srcOrd="0" destOrd="2" presId="urn:microsoft.com/office/officeart/2005/8/layout/list1"/>
    <dgm:cxn modelId="{E03E1E27-762B-47D6-BE13-50451DF1FF3E}" srcId="{7961FA04-2667-41CD-8713-21E7042E8993}" destId="{A59E3076-575C-4970-A345-D348CAA6AED1}" srcOrd="0" destOrd="0" parTransId="{97B81B3A-C9D9-4D0C-B53D-3B7365990562}" sibTransId="{E7FC48AF-2579-4C92-AB1B-7BBF3DBA63C9}"/>
    <dgm:cxn modelId="{45BA4315-EB08-49DD-A3D8-EB646ABD3D78}" type="presOf" srcId="{A59E3076-575C-4970-A345-D348CAA6AED1}" destId="{A8050F3D-432F-4016-9D79-A0B5BCB9A7A1}" srcOrd="1" destOrd="0" presId="urn:microsoft.com/office/officeart/2005/8/layout/list1"/>
    <dgm:cxn modelId="{9C206BF6-59FA-4D4A-9093-5346C714FF83}" type="presOf" srcId="{89E88A7E-AAB6-4B6F-B68F-D79B16D4517B}" destId="{E419D6F1-F2D2-4F74-BE86-16FFE864B4C2}" srcOrd="0" destOrd="1" presId="urn:microsoft.com/office/officeart/2005/8/layout/list1"/>
    <dgm:cxn modelId="{4CBA619C-415B-4EE6-99EA-37F532F48029}" type="presOf" srcId="{7961FA04-2667-41CD-8713-21E7042E8993}" destId="{8EA954F9-55E4-45B4-A24D-DDEBE5ACB497}" srcOrd="0" destOrd="0" presId="urn:microsoft.com/office/officeart/2005/8/layout/list1"/>
    <dgm:cxn modelId="{9B1D4E92-80CA-428C-9849-3E3F5AAA34ED}" srcId="{A59E3076-575C-4970-A345-D348CAA6AED1}" destId="{FD2453CA-1454-49DF-9AB6-9CFE3A6D3EFE}" srcOrd="2" destOrd="0" parTransId="{406887F5-DB0F-4881-83CE-DD8F27616F98}" sibTransId="{B1A59894-06E7-4111-B40C-3790B902F71F}"/>
    <dgm:cxn modelId="{3388D27F-B69E-4F9A-BDD9-116A5C5BA38F}" srcId="{A59E3076-575C-4970-A345-D348CAA6AED1}" destId="{B258F498-1EE6-489B-92D5-0A2B63CDC4D6}" srcOrd="0" destOrd="0" parTransId="{668B657F-8773-48FC-9CBE-A9DB535191B9}" sibTransId="{83B249C6-18BC-4936-9656-93F3EDDB1552}"/>
    <dgm:cxn modelId="{D84C16E5-038D-4900-A4FC-F429F63B1D5B}" srcId="{A59E3076-575C-4970-A345-D348CAA6AED1}" destId="{89E88A7E-AAB6-4B6F-B68F-D79B16D4517B}" srcOrd="1" destOrd="0" parTransId="{17BA124F-39D0-45D0-94A9-2049313F1DBC}" sibTransId="{AB383552-AD38-4096-BFC3-2A52823B2B73}"/>
    <dgm:cxn modelId="{E3DF86CB-4B29-4C9F-B79D-866939063F38}" type="presOf" srcId="{A59E3076-575C-4970-A345-D348CAA6AED1}" destId="{82BE8EBF-E36C-4BFA-B440-86A64DDA225C}" srcOrd="0" destOrd="0" presId="urn:microsoft.com/office/officeart/2005/8/layout/list1"/>
    <dgm:cxn modelId="{91D1D4D1-A72B-401A-9FB0-EAE16C08716F}" type="presOf" srcId="{B258F498-1EE6-489B-92D5-0A2B63CDC4D6}" destId="{E419D6F1-F2D2-4F74-BE86-16FFE864B4C2}" srcOrd="0" destOrd="0" presId="urn:microsoft.com/office/officeart/2005/8/layout/list1"/>
    <dgm:cxn modelId="{DA31AD2B-B24B-449C-862D-D3CC7D6F0BDE}" type="presParOf" srcId="{8EA954F9-55E4-45B4-A24D-DDEBE5ACB497}" destId="{129AC4CD-B0B8-43B2-9C81-FF1CFAC08C54}" srcOrd="0" destOrd="0" presId="urn:microsoft.com/office/officeart/2005/8/layout/list1"/>
    <dgm:cxn modelId="{32F318F6-4F11-4A58-9B58-BA2548526441}" type="presParOf" srcId="{129AC4CD-B0B8-43B2-9C81-FF1CFAC08C54}" destId="{82BE8EBF-E36C-4BFA-B440-86A64DDA225C}" srcOrd="0" destOrd="0" presId="urn:microsoft.com/office/officeart/2005/8/layout/list1"/>
    <dgm:cxn modelId="{17AAB54A-1068-4C49-BA01-45C62FC6F449}" type="presParOf" srcId="{129AC4CD-B0B8-43B2-9C81-FF1CFAC08C54}" destId="{A8050F3D-432F-4016-9D79-A0B5BCB9A7A1}" srcOrd="1" destOrd="0" presId="urn:microsoft.com/office/officeart/2005/8/layout/list1"/>
    <dgm:cxn modelId="{395759A3-8895-4E90-B336-B456A8F9199B}" type="presParOf" srcId="{8EA954F9-55E4-45B4-A24D-DDEBE5ACB497}" destId="{39EF955F-A379-4C79-B193-1016E65F5DDD}" srcOrd="1" destOrd="0" presId="urn:microsoft.com/office/officeart/2005/8/layout/list1"/>
    <dgm:cxn modelId="{2DEBC055-C45B-4D23-A5C7-A2D102618F28}" type="presParOf" srcId="{8EA954F9-55E4-45B4-A24D-DDEBE5ACB497}" destId="{E419D6F1-F2D2-4F74-BE86-16FFE864B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F0569F-5C7B-4342-9F9F-EF984071BF27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A951A83-24CF-4A77-993D-EFD33815AD59}">
      <dgm:prSet/>
      <dgm:spPr/>
      <dgm:t>
        <a:bodyPr/>
        <a:lstStyle/>
        <a:p>
          <a:pPr rtl="0"/>
          <a:r>
            <a:rPr lang="en-US" smtClean="0"/>
            <a:t>Survey of incoming first-year and transfer students in Fall 2015</a:t>
          </a:r>
          <a:endParaRPr lang="en-US"/>
        </a:p>
      </dgm:t>
    </dgm:pt>
    <dgm:pt modelId="{08DE8020-B994-48DC-A01E-3D314AED6E64}" type="parTrans" cxnId="{76B328BF-ABA8-40D6-86DD-8917564A0F27}">
      <dgm:prSet/>
      <dgm:spPr/>
      <dgm:t>
        <a:bodyPr/>
        <a:lstStyle/>
        <a:p>
          <a:endParaRPr lang="en-US"/>
        </a:p>
      </dgm:t>
    </dgm:pt>
    <dgm:pt modelId="{0D72012C-ACC3-48A9-97BE-BBCF2392AB56}" type="sibTrans" cxnId="{76B328BF-ABA8-40D6-86DD-8917564A0F27}">
      <dgm:prSet/>
      <dgm:spPr/>
      <dgm:t>
        <a:bodyPr/>
        <a:lstStyle/>
        <a:p>
          <a:endParaRPr lang="en-US"/>
        </a:p>
      </dgm:t>
    </dgm:pt>
    <dgm:pt modelId="{E9EC9F94-AB42-4A67-8388-C764F4935532}">
      <dgm:prSet/>
      <dgm:spPr/>
      <dgm:t>
        <a:bodyPr/>
        <a:lstStyle/>
        <a:p>
          <a:pPr rtl="0"/>
          <a:r>
            <a:rPr lang="en-US" smtClean="0"/>
            <a:t>“How many hours per week” – working on campus, working off campus.</a:t>
          </a:r>
          <a:endParaRPr lang="en-US"/>
        </a:p>
      </dgm:t>
    </dgm:pt>
    <dgm:pt modelId="{4607E010-3FCC-4A6F-B46B-55FF58834F47}" type="parTrans" cxnId="{960D634E-A9F0-411F-A742-EE5287961755}">
      <dgm:prSet/>
      <dgm:spPr/>
      <dgm:t>
        <a:bodyPr/>
        <a:lstStyle/>
        <a:p>
          <a:endParaRPr lang="en-US"/>
        </a:p>
      </dgm:t>
    </dgm:pt>
    <dgm:pt modelId="{57852CFF-EC96-40EE-B009-DC05E5F5E90E}" type="sibTrans" cxnId="{960D634E-A9F0-411F-A742-EE5287961755}">
      <dgm:prSet/>
      <dgm:spPr/>
      <dgm:t>
        <a:bodyPr/>
        <a:lstStyle/>
        <a:p>
          <a:endParaRPr lang="en-US"/>
        </a:p>
      </dgm:t>
    </dgm:pt>
    <dgm:pt modelId="{31CBAD2C-C242-4838-87A8-3D42DE274A2C}">
      <dgm:prSet/>
      <dgm:spPr/>
      <dgm:t>
        <a:bodyPr/>
        <a:lstStyle/>
        <a:p>
          <a:pPr rtl="0"/>
          <a:r>
            <a:rPr lang="en-US" dirty="0" smtClean="0"/>
            <a:t>Merged with IUPUI data</a:t>
          </a:r>
          <a:endParaRPr lang="en-US" dirty="0"/>
        </a:p>
      </dgm:t>
    </dgm:pt>
    <dgm:pt modelId="{9E5F66BC-25EE-45BC-946D-7A19766EF9A5}" type="parTrans" cxnId="{8555AE19-DC2C-4349-845B-E5714255263C}">
      <dgm:prSet/>
      <dgm:spPr/>
      <dgm:t>
        <a:bodyPr/>
        <a:lstStyle/>
        <a:p>
          <a:endParaRPr lang="en-US"/>
        </a:p>
      </dgm:t>
    </dgm:pt>
    <dgm:pt modelId="{0A2D9FB1-429C-4211-B631-90230D7EC55B}" type="sibTrans" cxnId="{8555AE19-DC2C-4349-845B-E5714255263C}">
      <dgm:prSet/>
      <dgm:spPr/>
      <dgm:t>
        <a:bodyPr/>
        <a:lstStyle/>
        <a:p>
          <a:endParaRPr lang="en-US"/>
        </a:p>
      </dgm:t>
    </dgm:pt>
    <dgm:pt modelId="{AC146557-E8EF-4BD2-93AD-9DAD5945C181}">
      <dgm:prSet/>
      <dgm:spPr/>
      <dgm:t>
        <a:bodyPr/>
        <a:lstStyle/>
        <a:p>
          <a:pPr rtl="0"/>
          <a:r>
            <a:rPr lang="en-US" smtClean="0"/>
            <a:t>Enrollment status (full-time or part-time)</a:t>
          </a:r>
          <a:endParaRPr lang="en-US"/>
        </a:p>
      </dgm:t>
    </dgm:pt>
    <dgm:pt modelId="{7CC86CEC-C26E-4B42-A540-2F0D8694C238}" type="parTrans" cxnId="{14F2780A-554C-46F9-9949-8F1A2A0B7A44}">
      <dgm:prSet/>
      <dgm:spPr/>
      <dgm:t>
        <a:bodyPr/>
        <a:lstStyle/>
        <a:p>
          <a:endParaRPr lang="en-US"/>
        </a:p>
      </dgm:t>
    </dgm:pt>
    <dgm:pt modelId="{B41DE2B1-CC23-407E-BF61-01354C86E483}" type="sibTrans" cxnId="{14F2780A-554C-46F9-9949-8F1A2A0B7A44}">
      <dgm:prSet/>
      <dgm:spPr/>
      <dgm:t>
        <a:bodyPr/>
        <a:lstStyle/>
        <a:p>
          <a:endParaRPr lang="en-US"/>
        </a:p>
      </dgm:t>
    </dgm:pt>
    <dgm:pt modelId="{D9661308-AF28-4AC4-A427-9ACB645A3B35}">
      <dgm:prSet/>
      <dgm:spPr/>
      <dgm:t>
        <a:bodyPr/>
        <a:lstStyle/>
        <a:p>
          <a:pPr rtl="0"/>
          <a:r>
            <a:rPr lang="en-US" smtClean="0"/>
            <a:t>FAFSA data</a:t>
          </a:r>
          <a:endParaRPr lang="en-US"/>
        </a:p>
      </dgm:t>
    </dgm:pt>
    <dgm:pt modelId="{9B5186B0-592E-45D7-A88F-2421621C657C}" type="parTrans" cxnId="{3A83AE2C-CADE-46E1-A21E-006422DDFFAA}">
      <dgm:prSet/>
      <dgm:spPr/>
      <dgm:t>
        <a:bodyPr/>
        <a:lstStyle/>
        <a:p>
          <a:endParaRPr lang="en-US"/>
        </a:p>
      </dgm:t>
    </dgm:pt>
    <dgm:pt modelId="{D5AB7ED4-420B-470A-8DF4-540AC67C7637}" type="sibTrans" cxnId="{3A83AE2C-CADE-46E1-A21E-006422DDFFAA}">
      <dgm:prSet/>
      <dgm:spPr/>
      <dgm:t>
        <a:bodyPr/>
        <a:lstStyle/>
        <a:p>
          <a:endParaRPr lang="en-US"/>
        </a:p>
      </dgm:t>
    </dgm:pt>
    <dgm:pt modelId="{F980C7A6-34FD-4F26-86F8-28E51A8F44C1}">
      <dgm:prSet/>
      <dgm:spPr/>
      <dgm:t>
        <a:bodyPr/>
        <a:lstStyle/>
        <a:p>
          <a:pPr rtl="0"/>
          <a:r>
            <a:rPr lang="en-US" smtClean="0"/>
            <a:t>Earned a GED</a:t>
          </a:r>
          <a:endParaRPr lang="en-US"/>
        </a:p>
      </dgm:t>
    </dgm:pt>
    <dgm:pt modelId="{B037FAA2-9E1D-4967-8168-ACD1350A1FD5}" type="parTrans" cxnId="{F2743CB5-5787-4AC3-84DE-7A0041BCBA26}">
      <dgm:prSet/>
      <dgm:spPr/>
      <dgm:t>
        <a:bodyPr/>
        <a:lstStyle/>
        <a:p>
          <a:endParaRPr lang="en-US"/>
        </a:p>
      </dgm:t>
    </dgm:pt>
    <dgm:pt modelId="{BFAC0749-11F4-4FCE-A28B-E4D7B25B41FD}" type="sibTrans" cxnId="{F2743CB5-5787-4AC3-84DE-7A0041BCBA26}">
      <dgm:prSet/>
      <dgm:spPr/>
      <dgm:t>
        <a:bodyPr/>
        <a:lstStyle/>
        <a:p>
          <a:endParaRPr lang="en-US"/>
        </a:p>
      </dgm:t>
    </dgm:pt>
    <dgm:pt modelId="{F38168A2-6AA4-4768-8E49-F75B06B56BF7}">
      <dgm:prSet/>
      <dgm:spPr/>
      <dgm:t>
        <a:bodyPr/>
        <a:lstStyle/>
        <a:p>
          <a:pPr rtl="0"/>
          <a:r>
            <a:rPr lang="en-US" dirty="0" smtClean="0"/>
            <a:t>Construct Horn &amp; Carrol scale!</a:t>
          </a:r>
          <a:endParaRPr lang="en-US" dirty="0"/>
        </a:p>
      </dgm:t>
    </dgm:pt>
    <dgm:pt modelId="{86CEED80-ED02-4342-A016-7A4690D184A1}" type="parTrans" cxnId="{3AA4AC0F-A5CB-4AF0-8720-B37298212E80}">
      <dgm:prSet/>
      <dgm:spPr/>
      <dgm:t>
        <a:bodyPr/>
        <a:lstStyle/>
        <a:p>
          <a:endParaRPr lang="en-US"/>
        </a:p>
      </dgm:t>
    </dgm:pt>
    <dgm:pt modelId="{36985BAC-EFC6-4D96-BB91-2BF6C555BCEB}" type="sibTrans" cxnId="{3AA4AC0F-A5CB-4AF0-8720-B37298212E80}">
      <dgm:prSet/>
      <dgm:spPr/>
      <dgm:t>
        <a:bodyPr/>
        <a:lstStyle/>
        <a:p>
          <a:endParaRPr lang="en-US"/>
        </a:p>
      </dgm:t>
    </dgm:pt>
    <dgm:pt modelId="{56C39DF8-1C8E-41B4-8225-C8B4FAFC0A4C}" type="pres">
      <dgm:prSet presAssocID="{76F0569F-5C7B-4342-9F9F-EF984071B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0BE168-84BD-4F51-AD73-7B8013CDF12B}" type="pres">
      <dgm:prSet presAssocID="{4A951A83-24CF-4A77-993D-EFD33815AD59}" presName="parentLin" presStyleCnt="0"/>
      <dgm:spPr/>
    </dgm:pt>
    <dgm:pt modelId="{2F73A972-463C-49F1-AD9B-33D8DFCFEFF1}" type="pres">
      <dgm:prSet presAssocID="{4A951A83-24CF-4A77-993D-EFD33815AD5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47D273-68E5-40CC-9337-419D5EF20EB8}" type="pres">
      <dgm:prSet presAssocID="{4A951A83-24CF-4A77-993D-EFD33815AD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BA1E5-23CF-4B28-A8C4-FE0E92928771}" type="pres">
      <dgm:prSet presAssocID="{4A951A83-24CF-4A77-993D-EFD33815AD59}" presName="negativeSpace" presStyleCnt="0"/>
      <dgm:spPr/>
    </dgm:pt>
    <dgm:pt modelId="{DA1F197A-AAD4-4D64-9A50-5301699B45A8}" type="pres">
      <dgm:prSet presAssocID="{4A951A83-24CF-4A77-993D-EFD33815AD5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D4684-0BCF-42C5-A9F0-0480615D3C48}" type="pres">
      <dgm:prSet presAssocID="{0D72012C-ACC3-48A9-97BE-BBCF2392AB56}" presName="spaceBetweenRectangles" presStyleCnt="0"/>
      <dgm:spPr/>
    </dgm:pt>
    <dgm:pt modelId="{3E24D0F8-C9BB-4328-BCEC-D017482884DB}" type="pres">
      <dgm:prSet presAssocID="{31CBAD2C-C242-4838-87A8-3D42DE274A2C}" presName="parentLin" presStyleCnt="0"/>
      <dgm:spPr/>
    </dgm:pt>
    <dgm:pt modelId="{B29AD41D-E677-4579-A3B0-8DBC4FFEE85B}" type="pres">
      <dgm:prSet presAssocID="{31CBAD2C-C242-4838-87A8-3D42DE274A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14E128-C5CF-4960-9150-D3C56E62BF62}" type="pres">
      <dgm:prSet presAssocID="{31CBAD2C-C242-4838-87A8-3D42DE274A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38BC9-C8BE-4AC7-B7CF-E3C47D717CC6}" type="pres">
      <dgm:prSet presAssocID="{31CBAD2C-C242-4838-87A8-3D42DE274A2C}" presName="negativeSpace" presStyleCnt="0"/>
      <dgm:spPr/>
    </dgm:pt>
    <dgm:pt modelId="{BC27FB29-7EFE-45DD-8183-CEF4E4977F97}" type="pres">
      <dgm:prSet presAssocID="{31CBAD2C-C242-4838-87A8-3D42DE274A2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136E5-5676-4491-8A26-22A7F0FEFA2E}" type="pres">
      <dgm:prSet presAssocID="{0A2D9FB1-429C-4211-B631-90230D7EC55B}" presName="spaceBetweenRectangles" presStyleCnt="0"/>
      <dgm:spPr/>
    </dgm:pt>
    <dgm:pt modelId="{3F7BC9D0-C4DA-46AA-81C6-3013D14181E6}" type="pres">
      <dgm:prSet presAssocID="{F38168A2-6AA4-4768-8E49-F75B06B56BF7}" presName="parentLin" presStyleCnt="0"/>
      <dgm:spPr/>
    </dgm:pt>
    <dgm:pt modelId="{F46A0981-7F8E-4C2F-8DA6-949E240CE6A5}" type="pres">
      <dgm:prSet presAssocID="{F38168A2-6AA4-4768-8E49-F75B06B56BF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4FBF8E7-F891-449E-ADF3-9FAAE49CD8DB}" type="pres">
      <dgm:prSet presAssocID="{F38168A2-6AA4-4768-8E49-F75B06B56B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19F53-E215-4897-B5B7-6ED160B7D716}" type="pres">
      <dgm:prSet presAssocID="{F38168A2-6AA4-4768-8E49-F75B06B56BF7}" presName="negativeSpace" presStyleCnt="0"/>
      <dgm:spPr/>
    </dgm:pt>
    <dgm:pt modelId="{42F581F6-A6B3-4F3B-8DAC-6F6F6E622F86}" type="pres">
      <dgm:prSet presAssocID="{F38168A2-6AA4-4768-8E49-F75B06B56B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8FF020-6803-4963-AC46-D8C12AA52327}" type="presOf" srcId="{4A951A83-24CF-4A77-993D-EFD33815AD59}" destId="{2F73A972-463C-49F1-AD9B-33D8DFCFEFF1}" srcOrd="0" destOrd="0" presId="urn:microsoft.com/office/officeart/2005/8/layout/list1"/>
    <dgm:cxn modelId="{AC9ADEDE-20B5-40DA-924F-15D9F9E93DF1}" type="presOf" srcId="{F38168A2-6AA4-4768-8E49-F75B06B56BF7}" destId="{14FBF8E7-F891-449E-ADF3-9FAAE49CD8DB}" srcOrd="1" destOrd="0" presId="urn:microsoft.com/office/officeart/2005/8/layout/list1"/>
    <dgm:cxn modelId="{F2743CB5-5787-4AC3-84DE-7A0041BCBA26}" srcId="{31CBAD2C-C242-4838-87A8-3D42DE274A2C}" destId="{F980C7A6-34FD-4F26-86F8-28E51A8F44C1}" srcOrd="2" destOrd="0" parTransId="{B037FAA2-9E1D-4967-8168-ACD1350A1FD5}" sibTransId="{BFAC0749-11F4-4FCE-A28B-E4D7B25B41FD}"/>
    <dgm:cxn modelId="{76B328BF-ABA8-40D6-86DD-8917564A0F27}" srcId="{76F0569F-5C7B-4342-9F9F-EF984071BF27}" destId="{4A951A83-24CF-4A77-993D-EFD33815AD59}" srcOrd="0" destOrd="0" parTransId="{08DE8020-B994-48DC-A01E-3D314AED6E64}" sibTransId="{0D72012C-ACC3-48A9-97BE-BBCF2392AB56}"/>
    <dgm:cxn modelId="{ED8CE481-25A2-424F-879E-B1000CC726B8}" type="presOf" srcId="{AC146557-E8EF-4BD2-93AD-9DAD5945C181}" destId="{BC27FB29-7EFE-45DD-8183-CEF4E4977F97}" srcOrd="0" destOrd="0" presId="urn:microsoft.com/office/officeart/2005/8/layout/list1"/>
    <dgm:cxn modelId="{9D8E75CD-145D-4E82-BB8A-2C952A32CA71}" type="presOf" srcId="{D9661308-AF28-4AC4-A427-9ACB645A3B35}" destId="{BC27FB29-7EFE-45DD-8183-CEF4E4977F97}" srcOrd="0" destOrd="1" presId="urn:microsoft.com/office/officeart/2005/8/layout/list1"/>
    <dgm:cxn modelId="{3A83AE2C-CADE-46E1-A21E-006422DDFFAA}" srcId="{31CBAD2C-C242-4838-87A8-3D42DE274A2C}" destId="{D9661308-AF28-4AC4-A427-9ACB645A3B35}" srcOrd="1" destOrd="0" parTransId="{9B5186B0-592E-45D7-A88F-2421621C657C}" sibTransId="{D5AB7ED4-420B-470A-8DF4-540AC67C7637}"/>
    <dgm:cxn modelId="{4FA38025-7761-4FE7-BC47-9B3A7B14375A}" type="presOf" srcId="{31CBAD2C-C242-4838-87A8-3D42DE274A2C}" destId="{B29AD41D-E677-4579-A3B0-8DBC4FFEE85B}" srcOrd="0" destOrd="0" presId="urn:microsoft.com/office/officeart/2005/8/layout/list1"/>
    <dgm:cxn modelId="{51E9DB54-D7C2-4E90-8364-3BE629F03608}" type="presOf" srcId="{31CBAD2C-C242-4838-87A8-3D42DE274A2C}" destId="{6314E128-C5CF-4960-9150-D3C56E62BF62}" srcOrd="1" destOrd="0" presId="urn:microsoft.com/office/officeart/2005/8/layout/list1"/>
    <dgm:cxn modelId="{14F2780A-554C-46F9-9949-8F1A2A0B7A44}" srcId="{31CBAD2C-C242-4838-87A8-3D42DE274A2C}" destId="{AC146557-E8EF-4BD2-93AD-9DAD5945C181}" srcOrd="0" destOrd="0" parTransId="{7CC86CEC-C26E-4B42-A540-2F0D8694C238}" sibTransId="{B41DE2B1-CC23-407E-BF61-01354C86E483}"/>
    <dgm:cxn modelId="{960D634E-A9F0-411F-A742-EE5287961755}" srcId="{4A951A83-24CF-4A77-993D-EFD33815AD59}" destId="{E9EC9F94-AB42-4A67-8388-C764F4935532}" srcOrd="0" destOrd="0" parTransId="{4607E010-3FCC-4A6F-B46B-55FF58834F47}" sibTransId="{57852CFF-EC96-40EE-B009-DC05E5F5E90E}"/>
    <dgm:cxn modelId="{0EDC75DC-5FE4-45B2-AB36-78116DC30A62}" type="presOf" srcId="{76F0569F-5C7B-4342-9F9F-EF984071BF27}" destId="{56C39DF8-1C8E-41B4-8225-C8B4FAFC0A4C}" srcOrd="0" destOrd="0" presId="urn:microsoft.com/office/officeart/2005/8/layout/list1"/>
    <dgm:cxn modelId="{8ABB42A8-CA90-4611-ACBC-1491FBE3EF66}" type="presOf" srcId="{F38168A2-6AA4-4768-8E49-F75B06B56BF7}" destId="{F46A0981-7F8E-4C2F-8DA6-949E240CE6A5}" srcOrd="0" destOrd="0" presId="urn:microsoft.com/office/officeart/2005/8/layout/list1"/>
    <dgm:cxn modelId="{4AE45025-DB47-43B3-A467-80C07B618FEF}" type="presOf" srcId="{F980C7A6-34FD-4F26-86F8-28E51A8F44C1}" destId="{BC27FB29-7EFE-45DD-8183-CEF4E4977F97}" srcOrd="0" destOrd="2" presId="urn:microsoft.com/office/officeart/2005/8/layout/list1"/>
    <dgm:cxn modelId="{8555AE19-DC2C-4349-845B-E5714255263C}" srcId="{76F0569F-5C7B-4342-9F9F-EF984071BF27}" destId="{31CBAD2C-C242-4838-87A8-3D42DE274A2C}" srcOrd="1" destOrd="0" parTransId="{9E5F66BC-25EE-45BC-946D-7A19766EF9A5}" sibTransId="{0A2D9FB1-429C-4211-B631-90230D7EC55B}"/>
    <dgm:cxn modelId="{A5B74BAA-3FF3-4FE4-B16B-580527328ABC}" type="presOf" srcId="{E9EC9F94-AB42-4A67-8388-C764F4935532}" destId="{DA1F197A-AAD4-4D64-9A50-5301699B45A8}" srcOrd="0" destOrd="0" presId="urn:microsoft.com/office/officeart/2005/8/layout/list1"/>
    <dgm:cxn modelId="{3AA4AC0F-A5CB-4AF0-8720-B37298212E80}" srcId="{76F0569F-5C7B-4342-9F9F-EF984071BF27}" destId="{F38168A2-6AA4-4768-8E49-F75B06B56BF7}" srcOrd="2" destOrd="0" parTransId="{86CEED80-ED02-4342-A016-7A4690D184A1}" sibTransId="{36985BAC-EFC6-4D96-BB91-2BF6C555BCEB}"/>
    <dgm:cxn modelId="{AFB1E926-CE81-462D-98DB-CC97F89024B6}" type="presOf" srcId="{4A951A83-24CF-4A77-993D-EFD33815AD59}" destId="{3047D273-68E5-40CC-9337-419D5EF20EB8}" srcOrd="1" destOrd="0" presId="urn:microsoft.com/office/officeart/2005/8/layout/list1"/>
    <dgm:cxn modelId="{863DE8B8-4B00-44C8-B3B9-E8F7FA2F7B3B}" type="presParOf" srcId="{56C39DF8-1C8E-41B4-8225-C8B4FAFC0A4C}" destId="{370BE168-84BD-4F51-AD73-7B8013CDF12B}" srcOrd="0" destOrd="0" presId="urn:microsoft.com/office/officeart/2005/8/layout/list1"/>
    <dgm:cxn modelId="{ED9A2E45-03D6-49A7-BE97-03650AF2B563}" type="presParOf" srcId="{370BE168-84BD-4F51-AD73-7B8013CDF12B}" destId="{2F73A972-463C-49F1-AD9B-33D8DFCFEFF1}" srcOrd="0" destOrd="0" presId="urn:microsoft.com/office/officeart/2005/8/layout/list1"/>
    <dgm:cxn modelId="{7D90111D-50AD-471E-992E-4AA0572FD65D}" type="presParOf" srcId="{370BE168-84BD-4F51-AD73-7B8013CDF12B}" destId="{3047D273-68E5-40CC-9337-419D5EF20EB8}" srcOrd="1" destOrd="0" presId="urn:microsoft.com/office/officeart/2005/8/layout/list1"/>
    <dgm:cxn modelId="{84E2BFCA-E857-4B5D-ABD1-1AC8818BFAF4}" type="presParOf" srcId="{56C39DF8-1C8E-41B4-8225-C8B4FAFC0A4C}" destId="{0E3BA1E5-23CF-4B28-A8C4-FE0E92928771}" srcOrd="1" destOrd="0" presId="urn:microsoft.com/office/officeart/2005/8/layout/list1"/>
    <dgm:cxn modelId="{C47139B3-14D8-4B81-A83C-139845474D89}" type="presParOf" srcId="{56C39DF8-1C8E-41B4-8225-C8B4FAFC0A4C}" destId="{DA1F197A-AAD4-4D64-9A50-5301699B45A8}" srcOrd="2" destOrd="0" presId="urn:microsoft.com/office/officeart/2005/8/layout/list1"/>
    <dgm:cxn modelId="{9CB2805A-5C75-4777-AC5B-21EE36B93533}" type="presParOf" srcId="{56C39DF8-1C8E-41B4-8225-C8B4FAFC0A4C}" destId="{51DD4684-0BCF-42C5-A9F0-0480615D3C48}" srcOrd="3" destOrd="0" presId="urn:microsoft.com/office/officeart/2005/8/layout/list1"/>
    <dgm:cxn modelId="{CAC04092-B2DD-4345-8301-1381B0A77E8D}" type="presParOf" srcId="{56C39DF8-1C8E-41B4-8225-C8B4FAFC0A4C}" destId="{3E24D0F8-C9BB-4328-BCEC-D017482884DB}" srcOrd="4" destOrd="0" presId="urn:microsoft.com/office/officeart/2005/8/layout/list1"/>
    <dgm:cxn modelId="{8F59F692-D2DA-4F00-931E-CF6B56E29E16}" type="presParOf" srcId="{3E24D0F8-C9BB-4328-BCEC-D017482884DB}" destId="{B29AD41D-E677-4579-A3B0-8DBC4FFEE85B}" srcOrd="0" destOrd="0" presId="urn:microsoft.com/office/officeart/2005/8/layout/list1"/>
    <dgm:cxn modelId="{DE6BBDEA-0DCC-434C-A6FF-A53A0E717ED7}" type="presParOf" srcId="{3E24D0F8-C9BB-4328-BCEC-D017482884DB}" destId="{6314E128-C5CF-4960-9150-D3C56E62BF62}" srcOrd="1" destOrd="0" presId="urn:microsoft.com/office/officeart/2005/8/layout/list1"/>
    <dgm:cxn modelId="{6EBC6E27-0689-4703-8362-4174A408CD29}" type="presParOf" srcId="{56C39DF8-1C8E-41B4-8225-C8B4FAFC0A4C}" destId="{A7A38BC9-C8BE-4AC7-B7CF-E3C47D717CC6}" srcOrd="5" destOrd="0" presId="urn:microsoft.com/office/officeart/2005/8/layout/list1"/>
    <dgm:cxn modelId="{4A71D312-8DDA-4D4D-8FE1-01B6EAE508DB}" type="presParOf" srcId="{56C39DF8-1C8E-41B4-8225-C8B4FAFC0A4C}" destId="{BC27FB29-7EFE-45DD-8183-CEF4E4977F97}" srcOrd="6" destOrd="0" presId="urn:microsoft.com/office/officeart/2005/8/layout/list1"/>
    <dgm:cxn modelId="{05D1C27B-6311-4722-BE94-1D3ECB235FE1}" type="presParOf" srcId="{56C39DF8-1C8E-41B4-8225-C8B4FAFC0A4C}" destId="{08F136E5-5676-4491-8A26-22A7F0FEFA2E}" srcOrd="7" destOrd="0" presId="urn:microsoft.com/office/officeart/2005/8/layout/list1"/>
    <dgm:cxn modelId="{8D8FD445-F869-4527-BA7D-8DD0CF5EA689}" type="presParOf" srcId="{56C39DF8-1C8E-41B4-8225-C8B4FAFC0A4C}" destId="{3F7BC9D0-C4DA-46AA-81C6-3013D14181E6}" srcOrd="8" destOrd="0" presId="urn:microsoft.com/office/officeart/2005/8/layout/list1"/>
    <dgm:cxn modelId="{2026A961-AD0E-4E96-958D-247E035A4718}" type="presParOf" srcId="{3F7BC9D0-C4DA-46AA-81C6-3013D14181E6}" destId="{F46A0981-7F8E-4C2F-8DA6-949E240CE6A5}" srcOrd="0" destOrd="0" presId="urn:microsoft.com/office/officeart/2005/8/layout/list1"/>
    <dgm:cxn modelId="{C0651EFD-00B8-4AE0-96B3-F3EC54D8E3C0}" type="presParOf" srcId="{3F7BC9D0-C4DA-46AA-81C6-3013D14181E6}" destId="{14FBF8E7-F891-449E-ADF3-9FAAE49CD8DB}" srcOrd="1" destOrd="0" presId="urn:microsoft.com/office/officeart/2005/8/layout/list1"/>
    <dgm:cxn modelId="{BC484B4B-1563-4775-B001-7FB6D4774E69}" type="presParOf" srcId="{56C39DF8-1C8E-41B4-8225-C8B4FAFC0A4C}" destId="{6BF19F53-E215-4897-B5B7-6ED160B7D716}" srcOrd="9" destOrd="0" presId="urn:microsoft.com/office/officeart/2005/8/layout/list1"/>
    <dgm:cxn modelId="{0D7D2C2E-FBFE-4057-AD38-DFE70592F647}" type="presParOf" srcId="{56C39DF8-1C8E-41B4-8225-C8B4FAFC0A4C}" destId="{42F581F6-A6B3-4F3B-8DAC-6F6F6E622F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DA6394-8912-4ECE-B4CF-B3E8B6E5BAFE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3694810F-4BEB-4F36-BDE4-09CC9776C8F9}">
      <dgm:prSet/>
      <dgm:spPr/>
      <dgm:t>
        <a:bodyPr/>
        <a:lstStyle/>
        <a:p>
          <a:pPr rtl="0"/>
          <a:r>
            <a:rPr lang="en-US" smtClean="0"/>
            <a:t>Additional data</a:t>
          </a:r>
          <a:endParaRPr lang="en-US"/>
        </a:p>
      </dgm:t>
    </dgm:pt>
    <dgm:pt modelId="{04D00606-3D3E-4B5D-BB24-0500C6C3ADE8}" type="parTrans" cxnId="{8DFDC854-65A5-4639-B612-31682DE64D48}">
      <dgm:prSet/>
      <dgm:spPr/>
      <dgm:t>
        <a:bodyPr/>
        <a:lstStyle/>
        <a:p>
          <a:endParaRPr lang="en-US"/>
        </a:p>
      </dgm:t>
    </dgm:pt>
    <dgm:pt modelId="{D7F76802-AAE5-4190-800F-DF44E50DAA36}" type="sibTrans" cxnId="{8DFDC854-65A5-4639-B612-31682DE64D48}">
      <dgm:prSet/>
      <dgm:spPr/>
      <dgm:t>
        <a:bodyPr/>
        <a:lstStyle/>
        <a:p>
          <a:endParaRPr lang="en-US"/>
        </a:p>
      </dgm:t>
    </dgm:pt>
    <dgm:pt modelId="{03AF3D0F-EF3F-4CE6-AB43-C74DB49ABF05}">
      <dgm:prSet/>
      <dgm:spPr/>
      <dgm:t>
        <a:bodyPr/>
        <a:lstStyle/>
        <a:p>
          <a:pPr rtl="0"/>
          <a:r>
            <a:rPr lang="en-US" smtClean="0"/>
            <a:t>High school GPA</a:t>
          </a:r>
          <a:endParaRPr lang="en-US"/>
        </a:p>
      </dgm:t>
    </dgm:pt>
    <dgm:pt modelId="{837A1DA8-4419-4575-90A2-5CF6D876248C}" type="parTrans" cxnId="{7DC9A3F5-A534-4DF6-85F8-B3C15503E919}">
      <dgm:prSet/>
      <dgm:spPr/>
      <dgm:t>
        <a:bodyPr/>
        <a:lstStyle/>
        <a:p>
          <a:endParaRPr lang="en-US"/>
        </a:p>
      </dgm:t>
    </dgm:pt>
    <dgm:pt modelId="{C86EB17D-294F-4889-BFE3-8D4335B24996}" type="sibTrans" cxnId="{7DC9A3F5-A534-4DF6-85F8-B3C15503E919}">
      <dgm:prSet/>
      <dgm:spPr/>
      <dgm:t>
        <a:bodyPr/>
        <a:lstStyle/>
        <a:p>
          <a:endParaRPr lang="en-US"/>
        </a:p>
      </dgm:t>
    </dgm:pt>
    <dgm:pt modelId="{0A461FEC-EE84-4324-8170-32E30DEF13BD}">
      <dgm:prSet/>
      <dgm:spPr/>
      <dgm:t>
        <a:bodyPr/>
        <a:lstStyle/>
        <a:p>
          <a:pPr rtl="0"/>
          <a:r>
            <a:rPr lang="en-US" smtClean="0"/>
            <a:t>First generation</a:t>
          </a:r>
          <a:endParaRPr lang="en-US"/>
        </a:p>
      </dgm:t>
    </dgm:pt>
    <dgm:pt modelId="{C1DE1407-37E1-4991-990A-DBDFAE56594A}" type="parTrans" cxnId="{8DBEF532-8C31-41A2-8EAA-58A520F887A4}">
      <dgm:prSet/>
      <dgm:spPr/>
      <dgm:t>
        <a:bodyPr/>
        <a:lstStyle/>
        <a:p>
          <a:endParaRPr lang="en-US"/>
        </a:p>
      </dgm:t>
    </dgm:pt>
    <dgm:pt modelId="{B416A58B-654B-4D98-9B22-884C91C47F06}" type="sibTrans" cxnId="{8DBEF532-8C31-41A2-8EAA-58A520F887A4}">
      <dgm:prSet/>
      <dgm:spPr/>
      <dgm:t>
        <a:bodyPr/>
        <a:lstStyle/>
        <a:p>
          <a:endParaRPr lang="en-US"/>
        </a:p>
      </dgm:t>
    </dgm:pt>
    <dgm:pt modelId="{F20A1752-DA2A-4055-BF04-C6A5A4CFE4F5}">
      <dgm:prSet/>
      <dgm:spPr/>
      <dgm:t>
        <a:bodyPr/>
        <a:lstStyle/>
        <a:p>
          <a:pPr rtl="0"/>
          <a:r>
            <a:rPr lang="en-US" smtClean="0"/>
            <a:t>Transfer hours</a:t>
          </a:r>
          <a:endParaRPr lang="en-US"/>
        </a:p>
      </dgm:t>
    </dgm:pt>
    <dgm:pt modelId="{B0C1995B-FE04-49E9-9818-BE518D433522}" type="parTrans" cxnId="{84401439-188C-4604-9399-6B4188F92BCF}">
      <dgm:prSet/>
      <dgm:spPr/>
      <dgm:t>
        <a:bodyPr/>
        <a:lstStyle/>
        <a:p>
          <a:endParaRPr lang="en-US"/>
        </a:p>
      </dgm:t>
    </dgm:pt>
    <dgm:pt modelId="{58DA62B5-23BC-4504-8880-DEE7DB0AE424}" type="sibTrans" cxnId="{84401439-188C-4604-9399-6B4188F92BCF}">
      <dgm:prSet/>
      <dgm:spPr/>
      <dgm:t>
        <a:bodyPr/>
        <a:lstStyle/>
        <a:p>
          <a:endParaRPr lang="en-US"/>
        </a:p>
      </dgm:t>
    </dgm:pt>
    <dgm:pt modelId="{CE64A686-B9FB-4E62-BE38-410ED0E8C512}">
      <dgm:prSet/>
      <dgm:spPr/>
      <dgm:t>
        <a:bodyPr/>
        <a:lstStyle/>
        <a:p>
          <a:pPr rtl="0"/>
          <a:r>
            <a:rPr lang="en-US" smtClean="0"/>
            <a:t>Unmet financial need (CDS definition)</a:t>
          </a:r>
          <a:endParaRPr lang="en-US"/>
        </a:p>
      </dgm:t>
    </dgm:pt>
    <dgm:pt modelId="{9B4914C2-D77A-46D2-97FE-D4ACFF246985}" type="parTrans" cxnId="{97F5A16B-9AB9-4355-B5A9-5013BB667EF8}">
      <dgm:prSet/>
      <dgm:spPr/>
      <dgm:t>
        <a:bodyPr/>
        <a:lstStyle/>
        <a:p>
          <a:endParaRPr lang="en-US"/>
        </a:p>
      </dgm:t>
    </dgm:pt>
    <dgm:pt modelId="{4DDA244C-10D5-45C9-9F4E-C9E9D463F3A9}" type="sibTrans" cxnId="{97F5A16B-9AB9-4355-B5A9-5013BB667EF8}">
      <dgm:prSet/>
      <dgm:spPr/>
      <dgm:t>
        <a:bodyPr/>
        <a:lstStyle/>
        <a:p>
          <a:endParaRPr lang="en-US"/>
        </a:p>
      </dgm:t>
    </dgm:pt>
    <dgm:pt modelId="{5A00EF7E-045E-4C96-A628-6103B9401CBB}">
      <dgm:prSet/>
      <dgm:spPr/>
      <dgm:t>
        <a:bodyPr/>
        <a:lstStyle/>
        <a:p>
          <a:pPr rtl="0"/>
          <a:r>
            <a:rPr lang="en-US" smtClean="0"/>
            <a:t>Received Pell grant</a:t>
          </a:r>
          <a:endParaRPr lang="en-US"/>
        </a:p>
      </dgm:t>
    </dgm:pt>
    <dgm:pt modelId="{7AD31F84-9966-4137-B471-1D822D622451}" type="parTrans" cxnId="{F5E80F04-8C61-4CE1-9D11-E3E2E486179E}">
      <dgm:prSet/>
      <dgm:spPr/>
      <dgm:t>
        <a:bodyPr/>
        <a:lstStyle/>
        <a:p>
          <a:endParaRPr lang="en-US"/>
        </a:p>
      </dgm:t>
    </dgm:pt>
    <dgm:pt modelId="{E9322F2F-A158-4955-A525-12122A826E09}" type="sibTrans" cxnId="{F5E80F04-8C61-4CE1-9D11-E3E2E486179E}">
      <dgm:prSet/>
      <dgm:spPr/>
      <dgm:t>
        <a:bodyPr/>
        <a:lstStyle/>
        <a:p>
          <a:endParaRPr lang="en-US"/>
        </a:p>
      </dgm:t>
    </dgm:pt>
    <dgm:pt modelId="{1BD28C80-9A82-425A-8A17-261D29A6B48A}">
      <dgm:prSet/>
      <dgm:spPr/>
      <dgm:t>
        <a:bodyPr/>
        <a:lstStyle/>
        <a:p>
          <a:pPr rtl="0"/>
          <a:r>
            <a:rPr lang="en-US" smtClean="0"/>
            <a:t>Age</a:t>
          </a:r>
          <a:endParaRPr lang="en-US"/>
        </a:p>
      </dgm:t>
    </dgm:pt>
    <dgm:pt modelId="{3DE6378C-9AA2-4F34-BC6E-FE0A401D827A}" type="parTrans" cxnId="{3B77CCE8-7F4F-400F-B535-8C119AC6CE67}">
      <dgm:prSet/>
      <dgm:spPr/>
      <dgm:t>
        <a:bodyPr/>
        <a:lstStyle/>
        <a:p>
          <a:endParaRPr lang="en-US"/>
        </a:p>
      </dgm:t>
    </dgm:pt>
    <dgm:pt modelId="{58C492C0-08AC-4ED9-ABEE-14A1DC5F5452}" type="sibTrans" cxnId="{3B77CCE8-7F4F-400F-B535-8C119AC6CE67}">
      <dgm:prSet/>
      <dgm:spPr/>
      <dgm:t>
        <a:bodyPr/>
        <a:lstStyle/>
        <a:p>
          <a:endParaRPr lang="en-US"/>
        </a:p>
      </dgm:t>
    </dgm:pt>
    <dgm:pt modelId="{EC930CE6-7038-4738-BBE5-E311AE1D0EC4}" type="pres">
      <dgm:prSet presAssocID="{4BDA6394-8912-4ECE-B4CF-B3E8B6E5BA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9F25D-7B12-4F06-ACE4-2A68221BE95F}" type="pres">
      <dgm:prSet presAssocID="{3694810F-4BEB-4F36-BDE4-09CC9776C8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A648-5AF1-42EE-A8A3-5CD053ACE37D}" type="pres">
      <dgm:prSet presAssocID="{3694810F-4BEB-4F36-BDE4-09CC9776C8F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7CCE8-7F4F-400F-B535-8C119AC6CE67}" srcId="{3694810F-4BEB-4F36-BDE4-09CC9776C8F9}" destId="{1BD28C80-9A82-425A-8A17-261D29A6B48A}" srcOrd="5" destOrd="0" parTransId="{3DE6378C-9AA2-4F34-BC6E-FE0A401D827A}" sibTransId="{58C492C0-08AC-4ED9-ABEE-14A1DC5F5452}"/>
    <dgm:cxn modelId="{D7E17DBC-6B55-4767-8072-4370739F9C3C}" type="presOf" srcId="{3694810F-4BEB-4F36-BDE4-09CC9776C8F9}" destId="{08C9F25D-7B12-4F06-ACE4-2A68221BE95F}" srcOrd="0" destOrd="0" presId="urn:microsoft.com/office/officeart/2005/8/layout/vList2"/>
    <dgm:cxn modelId="{97F5A16B-9AB9-4355-B5A9-5013BB667EF8}" srcId="{3694810F-4BEB-4F36-BDE4-09CC9776C8F9}" destId="{CE64A686-B9FB-4E62-BE38-410ED0E8C512}" srcOrd="3" destOrd="0" parTransId="{9B4914C2-D77A-46D2-97FE-D4ACFF246985}" sibTransId="{4DDA244C-10D5-45C9-9F4E-C9E9D463F3A9}"/>
    <dgm:cxn modelId="{6CA5EB93-A652-4579-9063-CB1D26A4CD24}" type="presOf" srcId="{5A00EF7E-045E-4C96-A628-6103B9401CBB}" destId="{3AB3A648-5AF1-42EE-A8A3-5CD053ACE37D}" srcOrd="0" destOrd="4" presId="urn:microsoft.com/office/officeart/2005/8/layout/vList2"/>
    <dgm:cxn modelId="{44A7888F-9438-4430-816D-7F0DC499395F}" type="presOf" srcId="{4BDA6394-8912-4ECE-B4CF-B3E8B6E5BAFE}" destId="{EC930CE6-7038-4738-BBE5-E311AE1D0EC4}" srcOrd="0" destOrd="0" presId="urn:microsoft.com/office/officeart/2005/8/layout/vList2"/>
    <dgm:cxn modelId="{C3F7B524-3559-42C6-9BB7-2B31E8C0EA78}" type="presOf" srcId="{1BD28C80-9A82-425A-8A17-261D29A6B48A}" destId="{3AB3A648-5AF1-42EE-A8A3-5CD053ACE37D}" srcOrd="0" destOrd="5" presId="urn:microsoft.com/office/officeart/2005/8/layout/vList2"/>
    <dgm:cxn modelId="{68F20E85-60DD-4690-990A-8BD0E5240089}" type="presOf" srcId="{0A461FEC-EE84-4324-8170-32E30DEF13BD}" destId="{3AB3A648-5AF1-42EE-A8A3-5CD053ACE37D}" srcOrd="0" destOrd="1" presId="urn:microsoft.com/office/officeart/2005/8/layout/vList2"/>
    <dgm:cxn modelId="{8DBEF532-8C31-41A2-8EAA-58A520F887A4}" srcId="{3694810F-4BEB-4F36-BDE4-09CC9776C8F9}" destId="{0A461FEC-EE84-4324-8170-32E30DEF13BD}" srcOrd="1" destOrd="0" parTransId="{C1DE1407-37E1-4991-990A-DBDFAE56594A}" sibTransId="{B416A58B-654B-4D98-9B22-884C91C47F06}"/>
    <dgm:cxn modelId="{F5E80F04-8C61-4CE1-9D11-E3E2E486179E}" srcId="{3694810F-4BEB-4F36-BDE4-09CC9776C8F9}" destId="{5A00EF7E-045E-4C96-A628-6103B9401CBB}" srcOrd="4" destOrd="0" parTransId="{7AD31F84-9966-4137-B471-1D822D622451}" sibTransId="{E9322F2F-A158-4955-A525-12122A826E09}"/>
    <dgm:cxn modelId="{76371D15-7EF2-46BF-B6CC-32BA3FE63EFD}" type="presOf" srcId="{03AF3D0F-EF3F-4CE6-AB43-C74DB49ABF05}" destId="{3AB3A648-5AF1-42EE-A8A3-5CD053ACE37D}" srcOrd="0" destOrd="0" presId="urn:microsoft.com/office/officeart/2005/8/layout/vList2"/>
    <dgm:cxn modelId="{84401439-188C-4604-9399-6B4188F92BCF}" srcId="{3694810F-4BEB-4F36-BDE4-09CC9776C8F9}" destId="{F20A1752-DA2A-4055-BF04-C6A5A4CFE4F5}" srcOrd="2" destOrd="0" parTransId="{B0C1995B-FE04-49E9-9818-BE518D433522}" sibTransId="{58DA62B5-23BC-4504-8880-DEE7DB0AE424}"/>
    <dgm:cxn modelId="{8DFDC854-65A5-4639-B612-31682DE64D48}" srcId="{4BDA6394-8912-4ECE-B4CF-B3E8B6E5BAFE}" destId="{3694810F-4BEB-4F36-BDE4-09CC9776C8F9}" srcOrd="0" destOrd="0" parTransId="{04D00606-3D3E-4B5D-BB24-0500C6C3ADE8}" sibTransId="{D7F76802-AAE5-4190-800F-DF44E50DAA36}"/>
    <dgm:cxn modelId="{7DC9A3F5-A534-4DF6-85F8-B3C15503E919}" srcId="{3694810F-4BEB-4F36-BDE4-09CC9776C8F9}" destId="{03AF3D0F-EF3F-4CE6-AB43-C74DB49ABF05}" srcOrd="0" destOrd="0" parTransId="{837A1DA8-4419-4575-90A2-5CF6D876248C}" sibTransId="{C86EB17D-294F-4889-BFE3-8D4335B24996}"/>
    <dgm:cxn modelId="{26C51994-C063-49D8-987F-EE28A63B5B3B}" type="presOf" srcId="{F20A1752-DA2A-4055-BF04-C6A5A4CFE4F5}" destId="{3AB3A648-5AF1-42EE-A8A3-5CD053ACE37D}" srcOrd="0" destOrd="2" presId="urn:microsoft.com/office/officeart/2005/8/layout/vList2"/>
    <dgm:cxn modelId="{9B6A96BE-4C3B-4DFF-9607-309F5FBE1556}" type="presOf" srcId="{CE64A686-B9FB-4E62-BE38-410ED0E8C512}" destId="{3AB3A648-5AF1-42EE-A8A3-5CD053ACE37D}" srcOrd="0" destOrd="3" presId="urn:microsoft.com/office/officeart/2005/8/layout/vList2"/>
    <dgm:cxn modelId="{F537A49B-23A7-4236-9321-E5B00E04B6D0}" type="presParOf" srcId="{EC930CE6-7038-4738-BBE5-E311AE1D0EC4}" destId="{08C9F25D-7B12-4F06-ACE4-2A68221BE95F}" srcOrd="0" destOrd="0" presId="urn:microsoft.com/office/officeart/2005/8/layout/vList2"/>
    <dgm:cxn modelId="{10CFB8C7-6A4E-4BB3-A82D-FA79036C8C78}" type="presParOf" srcId="{EC930CE6-7038-4738-BBE5-E311AE1D0EC4}" destId="{3AB3A648-5AF1-42EE-A8A3-5CD053ACE3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751606-5D47-4142-8FC4-095DD00A3CE4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B598778-6E2D-42DA-8D93-0DDE4137F367}">
      <dgm:prSet/>
      <dgm:spPr/>
      <dgm:t>
        <a:bodyPr/>
        <a:lstStyle/>
        <a:p>
          <a:pPr rtl="0"/>
          <a:r>
            <a:rPr lang="en-US" dirty="0" smtClean="0"/>
            <a:t>Z transformation of high school GPA and transfer GPA</a:t>
          </a:r>
          <a:endParaRPr lang="en-US" dirty="0"/>
        </a:p>
      </dgm:t>
    </dgm:pt>
    <dgm:pt modelId="{A5C2F785-2557-44E2-AB60-52970BD2E85E}" type="parTrans" cxnId="{00329C12-96DE-4D54-BD5C-15279F2199F9}">
      <dgm:prSet/>
      <dgm:spPr/>
      <dgm:t>
        <a:bodyPr/>
        <a:lstStyle/>
        <a:p>
          <a:endParaRPr lang="en-US"/>
        </a:p>
      </dgm:t>
    </dgm:pt>
    <dgm:pt modelId="{2040CEAC-F107-4425-B003-17DE1D023AF8}" type="sibTrans" cxnId="{00329C12-96DE-4D54-BD5C-15279F2199F9}">
      <dgm:prSet/>
      <dgm:spPr/>
      <dgm:t>
        <a:bodyPr/>
        <a:lstStyle/>
        <a:p>
          <a:endParaRPr lang="en-US"/>
        </a:p>
      </dgm:t>
    </dgm:pt>
    <dgm:pt modelId="{BE465E4B-216D-40AC-829F-01F6B973F035}">
      <dgm:prSet/>
      <dgm:spPr/>
      <dgm:t>
        <a:bodyPr/>
        <a:lstStyle/>
        <a:p>
          <a:pPr rtl="0"/>
          <a:r>
            <a:rPr lang="en-US" smtClean="0"/>
            <a:t>Same scale</a:t>
          </a:r>
          <a:endParaRPr lang="en-US"/>
        </a:p>
      </dgm:t>
    </dgm:pt>
    <dgm:pt modelId="{9D548A1B-902B-4447-8830-F1ACFB278AFC}" type="parTrans" cxnId="{D199A3B0-4E23-43B7-895B-A33C9604B301}">
      <dgm:prSet/>
      <dgm:spPr/>
      <dgm:t>
        <a:bodyPr/>
        <a:lstStyle/>
        <a:p>
          <a:endParaRPr lang="en-US"/>
        </a:p>
      </dgm:t>
    </dgm:pt>
    <dgm:pt modelId="{CEA1F32D-E29F-4A6B-BEEE-18F982F7A84F}" type="sibTrans" cxnId="{D199A3B0-4E23-43B7-895B-A33C9604B301}">
      <dgm:prSet/>
      <dgm:spPr/>
      <dgm:t>
        <a:bodyPr/>
        <a:lstStyle/>
        <a:p>
          <a:endParaRPr lang="en-US"/>
        </a:p>
      </dgm:t>
    </dgm:pt>
    <dgm:pt modelId="{072CF851-36EE-4DE1-86A9-382451022995}">
      <dgm:prSet/>
      <dgm:spPr/>
      <dgm:t>
        <a:bodyPr/>
        <a:lstStyle/>
        <a:p>
          <a:pPr rtl="0"/>
          <a:r>
            <a:rPr lang="en-US" dirty="0" smtClean="0"/>
            <a:t>“How much higher was past performance than a person of the same admit type?”</a:t>
          </a:r>
          <a:endParaRPr lang="en-US" dirty="0"/>
        </a:p>
      </dgm:t>
    </dgm:pt>
    <dgm:pt modelId="{24AB47A2-2469-4EDF-BB22-95EA29A3AF14}" type="parTrans" cxnId="{6071E8F7-A139-40A1-8757-6010E1F8A832}">
      <dgm:prSet/>
      <dgm:spPr/>
      <dgm:t>
        <a:bodyPr/>
        <a:lstStyle/>
        <a:p>
          <a:endParaRPr lang="en-US"/>
        </a:p>
      </dgm:t>
    </dgm:pt>
    <dgm:pt modelId="{FD796637-7AFF-4177-BF47-D12613E3EAC2}" type="sibTrans" cxnId="{6071E8F7-A139-40A1-8757-6010E1F8A832}">
      <dgm:prSet/>
      <dgm:spPr/>
      <dgm:t>
        <a:bodyPr/>
        <a:lstStyle/>
        <a:p>
          <a:endParaRPr lang="en-US"/>
        </a:p>
      </dgm:t>
    </dgm:pt>
    <dgm:pt modelId="{CAE14642-00A3-43E4-8EEE-F85206714C72}">
      <dgm:prSet/>
      <dgm:spPr/>
      <dgm:t>
        <a:bodyPr/>
        <a:lstStyle/>
        <a:p>
          <a:pPr rtl="0"/>
          <a:r>
            <a:rPr lang="en-US" dirty="0" smtClean="0"/>
            <a:t>First Generation (1,0)</a:t>
          </a:r>
          <a:endParaRPr lang="en-US" dirty="0"/>
        </a:p>
      </dgm:t>
    </dgm:pt>
    <dgm:pt modelId="{2DBD1175-7EE9-412E-9AF8-AE6863473A3E}" type="parTrans" cxnId="{603D52A9-AF6B-450E-979B-A9F56FF725DC}">
      <dgm:prSet/>
      <dgm:spPr/>
      <dgm:t>
        <a:bodyPr/>
        <a:lstStyle/>
        <a:p>
          <a:endParaRPr lang="en-US"/>
        </a:p>
      </dgm:t>
    </dgm:pt>
    <dgm:pt modelId="{CB234757-3790-4700-AD8D-6D6B025BB59C}" type="sibTrans" cxnId="{603D52A9-AF6B-450E-979B-A9F56FF725DC}">
      <dgm:prSet/>
      <dgm:spPr/>
      <dgm:t>
        <a:bodyPr/>
        <a:lstStyle/>
        <a:p>
          <a:endParaRPr lang="en-US"/>
        </a:p>
      </dgm:t>
    </dgm:pt>
    <dgm:pt modelId="{64DEA655-5F00-405C-AFA1-93DDD5F1317D}">
      <dgm:prSet/>
      <dgm:spPr/>
      <dgm:t>
        <a:bodyPr/>
        <a:lstStyle/>
        <a:p>
          <a:pPr rtl="0"/>
          <a:r>
            <a:rPr lang="en-US" dirty="0" smtClean="0"/>
            <a:t>Unmet need (divided by $1,000)</a:t>
          </a:r>
          <a:endParaRPr lang="en-US" dirty="0"/>
        </a:p>
      </dgm:t>
    </dgm:pt>
    <dgm:pt modelId="{6649AFE4-C66E-4425-9095-377EC2C284B9}" type="parTrans" cxnId="{767A6299-4AF4-44E6-AB4B-68C9BCCDF15A}">
      <dgm:prSet/>
      <dgm:spPr/>
      <dgm:t>
        <a:bodyPr/>
        <a:lstStyle/>
        <a:p>
          <a:endParaRPr lang="en-US"/>
        </a:p>
      </dgm:t>
    </dgm:pt>
    <dgm:pt modelId="{B27C6758-4ADB-4766-8492-901E457B00FF}" type="sibTrans" cxnId="{767A6299-4AF4-44E6-AB4B-68C9BCCDF15A}">
      <dgm:prSet/>
      <dgm:spPr/>
      <dgm:t>
        <a:bodyPr/>
        <a:lstStyle/>
        <a:p>
          <a:endParaRPr lang="en-US"/>
        </a:p>
      </dgm:t>
    </dgm:pt>
    <dgm:pt modelId="{D6D33888-A364-458F-A6B6-BE81D53150DE}">
      <dgm:prSet/>
      <dgm:spPr/>
      <dgm:t>
        <a:bodyPr/>
        <a:lstStyle/>
        <a:p>
          <a:pPr rtl="0"/>
          <a:r>
            <a:rPr lang="en-US" dirty="0" smtClean="0"/>
            <a:t>Easier to interpret results</a:t>
          </a:r>
          <a:endParaRPr lang="en-US" dirty="0"/>
        </a:p>
      </dgm:t>
    </dgm:pt>
    <dgm:pt modelId="{E9F24CF1-BA76-4395-BD9A-A8EA370A0934}" type="parTrans" cxnId="{23E2F8DE-909F-4CF1-9983-FF39DB7325BF}">
      <dgm:prSet/>
      <dgm:spPr/>
      <dgm:t>
        <a:bodyPr/>
        <a:lstStyle/>
        <a:p>
          <a:endParaRPr lang="en-US"/>
        </a:p>
      </dgm:t>
    </dgm:pt>
    <dgm:pt modelId="{90FB5683-D320-4831-A3BB-C9787B12B4B9}" type="sibTrans" cxnId="{23E2F8DE-909F-4CF1-9983-FF39DB7325BF}">
      <dgm:prSet/>
      <dgm:spPr/>
      <dgm:t>
        <a:bodyPr/>
        <a:lstStyle/>
        <a:p>
          <a:endParaRPr lang="en-US"/>
        </a:p>
      </dgm:t>
    </dgm:pt>
    <dgm:pt modelId="{1200AA09-9B13-47C6-B1C9-1B6E6BFE0B84}">
      <dgm:prSet/>
      <dgm:spPr/>
      <dgm:t>
        <a:bodyPr/>
        <a:lstStyle/>
        <a:p>
          <a:pPr rtl="0"/>
          <a:r>
            <a:rPr lang="en-US" dirty="0" smtClean="0"/>
            <a:t>Received a Pell grant (1,0)</a:t>
          </a:r>
          <a:endParaRPr lang="en-US" dirty="0"/>
        </a:p>
      </dgm:t>
    </dgm:pt>
    <dgm:pt modelId="{35E0AE9A-8EE9-4AB5-896C-8A744C8913F4}" type="parTrans" cxnId="{BE1A4F87-A9D8-4A63-AA89-3B842A2B663F}">
      <dgm:prSet/>
      <dgm:spPr/>
      <dgm:t>
        <a:bodyPr/>
        <a:lstStyle/>
        <a:p>
          <a:endParaRPr lang="en-US"/>
        </a:p>
      </dgm:t>
    </dgm:pt>
    <dgm:pt modelId="{1A7E80D4-D7EF-4261-91B8-A0F7CA52740E}" type="sibTrans" cxnId="{BE1A4F87-A9D8-4A63-AA89-3B842A2B663F}">
      <dgm:prSet/>
      <dgm:spPr/>
      <dgm:t>
        <a:bodyPr/>
        <a:lstStyle/>
        <a:p>
          <a:endParaRPr lang="en-US"/>
        </a:p>
      </dgm:t>
    </dgm:pt>
    <dgm:pt modelId="{1727EEB1-A9BD-408C-8745-4C657EC13951}">
      <dgm:prSet/>
      <dgm:spPr/>
      <dgm:t>
        <a:bodyPr/>
        <a:lstStyle/>
        <a:p>
          <a:pPr rtl="0"/>
          <a:r>
            <a:rPr lang="en-US" dirty="0" smtClean="0"/>
            <a:t>Ethnicity</a:t>
          </a:r>
          <a:endParaRPr lang="en-US" dirty="0"/>
        </a:p>
      </dgm:t>
    </dgm:pt>
    <dgm:pt modelId="{72F7E575-0EF6-4DD7-883E-964BCE03AB80}" type="parTrans" cxnId="{EF355134-9980-4C74-A8AC-9BA7CF9FF76E}">
      <dgm:prSet/>
      <dgm:spPr/>
      <dgm:t>
        <a:bodyPr/>
        <a:lstStyle/>
        <a:p>
          <a:endParaRPr lang="en-US"/>
        </a:p>
      </dgm:t>
    </dgm:pt>
    <dgm:pt modelId="{8169008B-5B68-4855-8706-20069A8F0624}" type="sibTrans" cxnId="{EF355134-9980-4C74-A8AC-9BA7CF9FF76E}">
      <dgm:prSet/>
      <dgm:spPr/>
      <dgm:t>
        <a:bodyPr/>
        <a:lstStyle/>
        <a:p>
          <a:endParaRPr lang="en-US"/>
        </a:p>
      </dgm:t>
    </dgm:pt>
    <dgm:pt modelId="{540B0042-2AC2-4F0A-B39B-D584D92ACE78}">
      <dgm:prSet/>
      <dgm:spPr/>
      <dgm:t>
        <a:bodyPr/>
        <a:lstStyle/>
        <a:p>
          <a:pPr rtl="0"/>
          <a:r>
            <a:rPr lang="en-US" dirty="0" smtClean="0"/>
            <a:t>Exclude null and International</a:t>
          </a:r>
          <a:endParaRPr lang="en-US" dirty="0"/>
        </a:p>
      </dgm:t>
    </dgm:pt>
    <dgm:pt modelId="{F7E9BC24-68E6-45CD-8685-2C01E02EE1C3}" type="parTrans" cxnId="{46C24941-3D90-47E3-92F7-9C78A203B60F}">
      <dgm:prSet/>
      <dgm:spPr/>
      <dgm:t>
        <a:bodyPr/>
        <a:lstStyle/>
        <a:p>
          <a:endParaRPr lang="en-US"/>
        </a:p>
      </dgm:t>
    </dgm:pt>
    <dgm:pt modelId="{49782BEE-813D-4517-82C9-BA2F427AD057}" type="sibTrans" cxnId="{46C24941-3D90-47E3-92F7-9C78A203B60F}">
      <dgm:prSet/>
      <dgm:spPr/>
      <dgm:t>
        <a:bodyPr/>
        <a:lstStyle/>
        <a:p>
          <a:endParaRPr lang="en-US"/>
        </a:p>
      </dgm:t>
    </dgm:pt>
    <dgm:pt modelId="{4ADB46C7-8EC9-4D0A-8AEA-C71B994BD009}">
      <dgm:prSet/>
      <dgm:spPr/>
      <dgm:t>
        <a:bodyPr/>
        <a:lstStyle/>
        <a:p>
          <a:pPr rtl="0"/>
          <a:r>
            <a:rPr lang="en-US" dirty="0" smtClean="0"/>
            <a:t>Reference group = White</a:t>
          </a:r>
          <a:endParaRPr lang="en-US" dirty="0"/>
        </a:p>
      </dgm:t>
    </dgm:pt>
    <dgm:pt modelId="{E3009E23-FC07-40FB-AD43-68CAE900D192}" type="parTrans" cxnId="{41CFB979-6BA2-4DE8-A840-E2462FFA4E12}">
      <dgm:prSet/>
      <dgm:spPr/>
      <dgm:t>
        <a:bodyPr/>
        <a:lstStyle/>
        <a:p>
          <a:endParaRPr lang="en-US"/>
        </a:p>
      </dgm:t>
    </dgm:pt>
    <dgm:pt modelId="{F6CCEE82-3D57-4510-B1A6-7E5EF531D3A7}" type="sibTrans" cxnId="{41CFB979-6BA2-4DE8-A840-E2462FFA4E12}">
      <dgm:prSet/>
      <dgm:spPr/>
      <dgm:t>
        <a:bodyPr/>
        <a:lstStyle/>
        <a:p>
          <a:endParaRPr lang="en-US"/>
        </a:p>
      </dgm:t>
    </dgm:pt>
    <dgm:pt modelId="{A817694B-6152-4F57-8CD7-BDB71E8A3486}" type="pres">
      <dgm:prSet presAssocID="{FB751606-5D47-4142-8FC4-095DD00A3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C3008-CF12-4A65-8753-425F83E0B4F2}" type="pres">
      <dgm:prSet presAssocID="{3B598778-6E2D-42DA-8D93-0DDE4137F36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F7C35-AA56-439F-AE59-E9CDFB3891B1}" type="pres">
      <dgm:prSet presAssocID="{3B598778-6E2D-42DA-8D93-0DDE4137F36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EFB9A-983F-4A41-90A7-CC5AC8E76E5A}" type="pres">
      <dgm:prSet presAssocID="{1727EEB1-A9BD-408C-8745-4C657EC139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F934-2228-4CC9-851E-319603490207}" type="pres">
      <dgm:prSet presAssocID="{1727EEB1-A9BD-408C-8745-4C657EC1395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6568A-0BB6-4178-80AB-884634184542}" type="pres">
      <dgm:prSet presAssocID="{CAE14642-00A3-43E4-8EEE-F85206714C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20FE8-92BD-4DBC-8B8D-26D5A1D257D7}" type="pres">
      <dgm:prSet presAssocID="{CB234757-3790-4700-AD8D-6D6B025BB59C}" presName="spacer" presStyleCnt="0"/>
      <dgm:spPr/>
    </dgm:pt>
    <dgm:pt modelId="{FED290CF-ED65-4496-B22A-F2990F5CD6DB}" type="pres">
      <dgm:prSet presAssocID="{64DEA655-5F00-405C-AFA1-93DDD5F131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16E7-36FE-47E6-9F0A-3ADE0619C7CF}" type="pres">
      <dgm:prSet presAssocID="{64DEA655-5F00-405C-AFA1-93DDD5F1317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CDAF7-461E-4561-9DED-76C4F24AD345}" type="pres">
      <dgm:prSet presAssocID="{1200AA09-9B13-47C6-B1C9-1B6E6BFE0B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B345F-25E5-4151-9E85-2F9D28A966FB}" type="presOf" srcId="{4ADB46C7-8EC9-4D0A-8AEA-C71B994BD009}" destId="{2D2CF934-2228-4CC9-851E-319603490207}" srcOrd="0" destOrd="1" presId="urn:microsoft.com/office/officeart/2005/8/layout/vList2"/>
    <dgm:cxn modelId="{BC6505A8-CCCD-4460-B74D-26C8D50F1453}" type="presOf" srcId="{64DEA655-5F00-405C-AFA1-93DDD5F1317D}" destId="{FED290CF-ED65-4496-B22A-F2990F5CD6DB}" srcOrd="0" destOrd="0" presId="urn:microsoft.com/office/officeart/2005/8/layout/vList2"/>
    <dgm:cxn modelId="{46C24941-3D90-47E3-92F7-9C78A203B60F}" srcId="{1727EEB1-A9BD-408C-8745-4C657EC13951}" destId="{540B0042-2AC2-4F0A-B39B-D584D92ACE78}" srcOrd="0" destOrd="0" parTransId="{F7E9BC24-68E6-45CD-8685-2C01E02EE1C3}" sibTransId="{49782BEE-813D-4517-82C9-BA2F427AD057}"/>
    <dgm:cxn modelId="{23E2F8DE-909F-4CF1-9983-FF39DB7325BF}" srcId="{64DEA655-5F00-405C-AFA1-93DDD5F1317D}" destId="{D6D33888-A364-458F-A6B6-BE81D53150DE}" srcOrd="0" destOrd="0" parTransId="{E9F24CF1-BA76-4395-BD9A-A8EA370A0934}" sibTransId="{90FB5683-D320-4831-A3BB-C9787B12B4B9}"/>
    <dgm:cxn modelId="{8F8DA796-C418-4347-BB08-5D820431C626}" type="presOf" srcId="{540B0042-2AC2-4F0A-B39B-D584D92ACE78}" destId="{2D2CF934-2228-4CC9-851E-319603490207}" srcOrd="0" destOrd="0" presId="urn:microsoft.com/office/officeart/2005/8/layout/vList2"/>
    <dgm:cxn modelId="{41CFB979-6BA2-4DE8-A840-E2462FFA4E12}" srcId="{1727EEB1-A9BD-408C-8745-4C657EC13951}" destId="{4ADB46C7-8EC9-4D0A-8AEA-C71B994BD009}" srcOrd="1" destOrd="0" parTransId="{E3009E23-FC07-40FB-AD43-68CAE900D192}" sibTransId="{F6CCEE82-3D57-4510-B1A6-7E5EF531D3A7}"/>
    <dgm:cxn modelId="{767A6299-4AF4-44E6-AB4B-68C9BCCDF15A}" srcId="{FB751606-5D47-4142-8FC4-095DD00A3CE4}" destId="{64DEA655-5F00-405C-AFA1-93DDD5F1317D}" srcOrd="3" destOrd="0" parTransId="{6649AFE4-C66E-4425-9095-377EC2C284B9}" sibTransId="{B27C6758-4ADB-4766-8492-901E457B00FF}"/>
    <dgm:cxn modelId="{8839B3CD-C944-4198-B852-8991BF7CE998}" type="presOf" srcId="{FB751606-5D47-4142-8FC4-095DD00A3CE4}" destId="{A817694B-6152-4F57-8CD7-BDB71E8A3486}" srcOrd="0" destOrd="0" presId="urn:microsoft.com/office/officeart/2005/8/layout/vList2"/>
    <dgm:cxn modelId="{38E81A16-6776-4A89-BA16-0FC13BE06F5A}" type="presOf" srcId="{BE465E4B-216D-40AC-829F-01F6B973F035}" destId="{8F4F7C35-AA56-439F-AE59-E9CDFB3891B1}" srcOrd="0" destOrd="0" presId="urn:microsoft.com/office/officeart/2005/8/layout/vList2"/>
    <dgm:cxn modelId="{71991F9F-8CC6-49B3-8A72-954FCE8DE4C1}" type="presOf" srcId="{3B598778-6E2D-42DA-8D93-0DDE4137F367}" destId="{3F0C3008-CF12-4A65-8753-425F83E0B4F2}" srcOrd="0" destOrd="0" presId="urn:microsoft.com/office/officeart/2005/8/layout/vList2"/>
    <dgm:cxn modelId="{E9823C6E-243F-4ECE-B917-A60B24B5EF6D}" type="presOf" srcId="{1727EEB1-A9BD-408C-8745-4C657EC13951}" destId="{958EFB9A-983F-4A41-90A7-CC5AC8E76E5A}" srcOrd="0" destOrd="0" presId="urn:microsoft.com/office/officeart/2005/8/layout/vList2"/>
    <dgm:cxn modelId="{85B4D43B-32BF-4DF6-893D-2F6A2C930E84}" type="presOf" srcId="{CAE14642-00A3-43E4-8EEE-F85206714C72}" destId="{42C6568A-0BB6-4178-80AB-884634184542}" srcOrd="0" destOrd="0" presId="urn:microsoft.com/office/officeart/2005/8/layout/vList2"/>
    <dgm:cxn modelId="{BE1A4F87-A9D8-4A63-AA89-3B842A2B663F}" srcId="{FB751606-5D47-4142-8FC4-095DD00A3CE4}" destId="{1200AA09-9B13-47C6-B1C9-1B6E6BFE0B84}" srcOrd="4" destOrd="0" parTransId="{35E0AE9A-8EE9-4AB5-896C-8A744C8913F4}" sibTransId="{1A7E80D4-D7EF-4261-91B8-A0F7CA52740E}"/>
    <dgm:cxn modelId="{6071E8F7-A139-40A1-8757-6010E1F8A832}" srcId="{3B598778-6E2D-42DA-8D93-0DDE4137F367}" destId="{072CF851-36EE-4DE1-86A9-382451022995}" srcOrd="1" destOrd="0" parTransId="{24AB47A2-2469-4EDF-BB22-95EA29A3AF14}" sibTransId="{FD796637-7AFF-4177-BF47-D12613E3EAC2}"/>
    <dgm:cxn modelId="{696C8B72-D072-465C-9E89-631FA0EE9937}" type="presOf" srcId="{D6D33888-A364-458F-A6B6-BE81D53150DE}" destId="{465716E7-36FE-47E6-9F0A-3ADE0619C7CF}" srcOrd="0" destOrd="0" presId="urn:microsoft.com/office/officeart/2005/8/layout/vList2"/>
    <dgm:cxn modelId="{43DCF202-65A9-4AC1-B6BC-F7A2535CF765}" type="presOf" srcId="{1200AA09-9B13-47C6-B1C9-1B6E6BFE0B84}" destId="{687CDAF7-461E-4561-9DED-76C4F24AD345}" srcOrd="0" destOrd="0" presId="urn:microsoft.com/office/officeart/2005/8/layout/vList2"/>
    <dgm:cxn modelId="{00329C12-96DE-4D54-BD5C-15279F2199F9}" srcId="{FB751606-5D47-4142-8FC4-095DD00A3CE4}" destId="{3B598778-6E2D-42DA-8D93-0DDE4137F367}" srcOrd="0" destOrd="0" parTransId="{A5C2F785-2557-44E2-AB60-52970BD2E85E}" sibTransId="{2040CEAC-F107-4425-B003-17DE1D023AF8}"/>
    <dgm:cxn modelId="{D199A3B0-4E23-43B7-895B-A33C9604B301}" srcId="{3B598778-6E2D-42DA-8D93-0DDE4137F367}" destId="{BE465E4B-216D-40AC-829F-01F6B973F035}" srcOrd="0" destOrd="0" parTransId="{9D548A1B-902B-4447-8830-F1ACFB278AFC}" sibTransId="{CEA1F32D-E29F-4A6B-BEEE-18F982F7A84F}"/>
    <dgm:cxn modelId="{EF355134-9980-4C74-A8AC-9BA7CF9FF76E}" srcId="{FB751606-5D47-4142-8FC4-095DD00A3CE4}" destId="{1727EEB1-A9BD-408C-8745-4C657EC13951}" srcOrd="1" destOrd="0" parTransId="{72F7E575-0EF6-4DD7-883E-964BCE03AB80}" sibTransId="{8169008B-5B68-4855-8706-20069A8F0624}"/>
    <dgm:cxn modelId="{603D52A9-AF6B-450E-979B-A9F56FF725DC}" srcId="{FB751606-5D47-4142-8FC4-095DD00A3CE4}" destId="{CAE14642-00A3-43E4-8EEE-F85206714C72}" srcOrd="2" destOrd="0" parTransId="{2DBD1175-7EE9-412E-9AF8-AE6863473A3E}" sibTransId="{CB234757-3790-4700-AD8D-6D6B025BB59C}"/>
    <dgm:cxn modelId="{62FB47B2-3C2C-4C95-B8AB-FE5C7F8E541E}" type="presOf" srcId="{072CF851-36EE-4DE1-86A9-382451022995}" destId="{8F4F7C35-AA56-439F-AE59-E9CDFB3891B1}" srcOrd="0" destOrd="1" presId="urn:microsoft.com/office/officeart/2005/8/layout/vList2"/>
    <dgm:cxn modelId="{A648A42C-293E-4088-A5AC-F959E0F517FF}" type="presParOf" srcId="{A817694B-6152-4F57-8CD7-BDB71E8A3486}" destId="{3F0C3008-CF12-4A65-8753-425F83E0B4F2}" srcOrd="0" destOrd="0" presId="urn:microsoft.com/office/officeart/2005/8/layout/vList2"/>
    <dgm:cxn modelId="{95F3E28D-0F66-44E4-8B2F-85E50458C70B}" type="presParOf" srcId="{A817694B-6152-4F57-8CD7-BDB71E8A3486}" destId="{8F4F7C35-AA56-439F-AE59-E9CDFB3891B1}" srcOrd="1" destOrd="0" presId="urn:microsoft.com/office/officeart/2005/8/layout/vList2"/>
    <dgm:cxn modelId="{D221917A-79DC-4F56-BC07-23C65C887BC2}" type="presParOf" srcId="{A817694B-6152-4F57-8CD7-BDB71E8A3486}" destId="{958EFB9A-983F-4A41-90A7-CC5AC8E76E5A}" srcOrd="2" destOrd="0" presId="urn:microsoft.com/office/officeart/2005/8/layout/vList2"/>
    <dgm:cxn modelId="{14771CB2-DADD-4B5F-8C30-FC0117278E2C}" type="presParOf" srcId="{A817694B-6152-4F57-8CD7-BDB71E8A3486}" destId="{2D2CF934-2228-4CC9-851E-319603490207}" srcOrd="3" destOrd="0" presId="urn:microsoft.com/office/officeart/2005/8/layout/vList2"/>
    <dgm:cxn modelId="{22E7D111-4CEE-4593-B362-57ADF933F032}" type="presParOf" srcId="{A817694B-6152-4F57-8CD7-BDB71E8A3486}" destId="{42C6568A-0BB6-4178-80AB-884634184542}" srcOrd="4" destOrd="0" presId="urn:microsoft.com/office/officeart/2005/8/layout/vList2"/>
    <dgm:cxn modelId="{1322D8F3-4BD1-46A4-8F22-649997D2EF19}" type="presParOf" srcId="{A817694B-6152-4F57-8CD7-BDB71E8A3486}" destId="{9BC20FE8-92BD-4DBC-8B8D-26D5A1D257D7}" srcOrd="5" destOrd="0" presId="urn:microsoft.com/office/officeart/2005/8/layout/vList2"/>
    <dgm:cxn modelId="{FD3A3B68-6EB4-445F-AD7B-78A138E9BC17}" type="presParOf" srcId="{A817694B-6152-4F57-8CD7-BDB71E8A3486}" destId="{FED290CF-ED65-4496-B22A-F2990F5CD6DB}" srcOrd="6" destOrd="0" presId="urn:microsoft.com/office/officeart/2005/8/layout/vList2"/>
    <dgm:cxn modelId="{5AFEAD87-EF94-44A5-81BD-8EA2D2413401}" type="presParOf" srcId="{A817694B-6152-4F57-8CD7-BDB71E8A3486}" destId="{465716E7-36FE-47E6-9F0A-3ADE0619C7CF}" srcOrd="7" destOrd="0" presId="urn:microsoft.com/office/officeart/2005/8/layout/vList2"/>
    <dgm:cxn modelId="{94B77079-9AE2-4350-81F6-BB93435047BA}" type="presParOf" srcId="{A817694B-6152-4F57-8CD7-BDB71E8A3486}" destId="{687CDAF7-461E-4561-9DED-76C4F24AD3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751606-5D47-4142-8FC4-095DD00A3CE4}" type="doc">
      <dgm:prSet loTypeId="urn:microsoft.com/office/officeart/2005/8/layout/vList2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B598778-6E2D-42DA-8D93-0DDE4137F367}">
      <dgm:prSet/>
      <dgm:spPr/>
      <dgm:t>
        <a:bodyPr/>
        <a:lstStyle/>
        <a:p>
          <a:pPr rtl="0"/>
          <a:r>
            <a:rPr lang="en-US" dirty="0" smtClean="0"/>
            <a:t>Age: 2 models</a:t>
          </a:r>
          <a:endParaRPr lang="en-US" dirty="0"/>
        </a:p>
      </dgm:t>
    </dgm:pt>
    <dgm:pt modelId="{A5C2F785-2557-44E2-AB60-52970BD2E85E}" type="parTrans" cxnId="{00329C12-96DE-4D54-BD5C-15279F2199F9}">
      <dgm:prSet/>
      <dgm:spPr/>
      <dgm:t>
        <a:bodyPr/>
        <a:lstStyle/>
        <a:p>
          <a:endParaRPr lang="en-US"/>
        </a:p>
      </dgm:t>
    </dgm:pt>
    <dgm:pt modelId="{2040CEAC-F107-4425-B003-17DE1D023AF8}" type="sibTrans" cxnId="{00329C12-96DE-4D54-BD5C-15279F2199F9}">
      <dgm:prSet/>
      <dgm:spPr/>
      <dgm:t>
        <a:bodyPr/>
        <a:lstStyle/>
        <a:p>
          <a:endParaRPr lang="en-US"/>
        </a:p>
      </dgm:t>
    </dgm:pt>
    <dgm:pt modelId="{8903C6BD-DB53-4168-897A-BE2901DD4AB0}">
      <dgm:prSet/>
      <dgm:spPr/>
      <dgm:t>
        <a:bodyPr/>
        <a:lstStyle/>
        <a:p>
          <a:pPr rtl="0"/>
          <a:r>
            <a:rPr lang="en-US" dirty="0" smtClean="0"/>
            <a:t>No work = More cases</a:t>
          </a:r>
          <a:endParaRPr lang="en-US" dirty="0"/>
        </a:p>
      </dgm:t>
    </dgm:pt>
    <dgm:pt modelId="{4217872D-5AD0-484B-B856-271B52F982D8}" type="parTrans" cxnId="{A9AF08E9-E7A6-42EE-B36D-F922C10C4F39}">
      <dgm:prSet/>
      <dgm:spPr/>
      <dgm:t>
        <a:bodyPr/>
        <a:lstStyle/>
        <a:p>
          <a:endParaRPr lang="en-US"/>
        </a:p>
      </dgm:t>
    </dgm:pt>
    <dgm:pt modelId="{9137DBE4-02FB-45C3-82D6-CEAD65D90390}" type="sibTrans" cxnId="{A9AF08E9-E7A6-42EE-B36D-F922C10C4F39}">
      <dgm:prSet/>
      <dgm:spPr/>
      <dgm:t>
        <a:bodyPr/>
        <a:lstStyle/>
        <a:p>
          <a:endParaRPr lang="en-US"/>
        </a:p>
      </dgm:t>
    </dgm:pt>
    <dgm:pt modelId="{DB557362-5629-4B5B-BDE8-2BC66D012D2C}">
      <dgm:prSet/>
      <dgm:spPr/>
      <dgm:t>
        <a:bodyPr/>
        <a:lstStyle/>
        <a:p>
          <a:pPr rtl="0"/>
          <a:r>
            <a:rPr lang="en-US" dirty="0" smtClean="0"/>
            <a:t>Interaction between Nontraditional scale and age</a:t>
          </a:r>
          <a:endParaRPr lang="en-US" dirty="0"/>
        </a:p>
      </dgm:t>
    </dgm:pt>
    <dgm:pt modelId="{AC0DAA82-42F4-4B31-A2A3-1951D1358BC6}" type="parTrans" cxnId="{6CB537F4-B49D-4E0F-9042-1D9AC5B6A19C}">
      <dgm:prSet/>
      <dgm:spPr/>
      <dgm:t>
        <a:bodyPr/>
        <a:lstStyle/>
        <a:p>
          <a:endParaRPr lang="en-US"/>
        </a:p>
      </dgm:t>
    </dgm:pt>
    <dgm:pt modelId="{D63A4B51-22C3-4679-A26A-E6F8D014E1D4}" type="sibTrans" cxnId="{6CB537F4-B49D-4E0F-9042-1D9AC5B6A19C}">
      <dgm:prSet/>
      <dgm:spPr/>
      <dgm:t>
        <a:bodyPr/>
        <a:lstStyle/>
        <a:p>
          <a:endParaRPr lang="en-US"/>
        </a:p>
      </dgm:t>
    </dgm:pt>
    <dgm:pt modelId="{726B8CAD-E0EF-49F3-B0F1-305C64E66ADD}">
      <dgm:prSet/>
      <dgm:spPr/>
      <dgm:t>
        <a:bodyPr/>
        <a:lstStyle/>
        <a:p>
          <a:pPr rtl="0"/>
          <a:r>
            <a:rPr lang="en-US" dirty="0" smtClean="0"/>
            <a:t>23 or older =1</a:t>
          </a:r>
          <a:endParaRPr lang="en-US" dirty="0"/>
        </a:p>
      </dgm:t>
    </dgm:pt>
    <dgm:pt modelId="{3B3C9712-ACE0-462A-9899-442422EF50EB}" type="parTrans" cxnId="{5327E2F8-BDE2-4FFC-8220-4985A1553499}">
      <dgm:prSet/>
      <dgm:spPr/>
      <dgm:t>
        <a:bodyPr/>
        <a:lstStyle/>
        <a:p>
          <a:endParaRPr lang="en-US"/>
        </a:p>
      </dgm:t>
    </dgm:pt>
    <dgm:pt modelId="{1ADC3FCA-D309-4A6B-AF8B-DB0366F429A8}" type="sibTrans" cxnId="{5327E2F8-BDE2-4FFC-8220-4985A1553499}">
      <dgm:prSet/>
      <dgm:spPr/>
      <dgm:t>
        <a:bodyPr/>
        <a:lstStyle/>
        <a:p>
          <a:endParaRPr lang="en-US"/>
        </a:p>
      </dgm:t>
    </dgm:pt>
    <dgm:pt modelId="{6E79784A-CF97-4E43-81FE-B273F256C384}">
      <dgm:prSet/>
      <dgm:spPr/>
      <dgm:t>
        <a:bodyPr/>
        <a:lstStyle/>
        <a:p>
          <a:pPr rtl="0"/>
          <a:r>
            <a:rPr lang="en-US" dirty="0" smtClean="0"/>
            <a:t>25 or older = 1</a:t>
          </a:r>
          <a:endParaRPr lang="en-US" dirty="0"/>
        </a:p>
      </dgm:t>
    </dgm:pt>
    <dgm:pt modelId="{6DDA9581-E639-4326-BF30-AB4CEDDA243B}" type="parTrans" cxnId="{860DFA7C-BA30-4DD2-A159-7AFA24B2A440}">
      <dgm:prSet/>
      <dgm:spPr/>
      <dgm:t>
        <a:bodyPr/>
        <a:lstStyle/>
        <a:p>
          <a:endParaRPr lang="en-US"/>
        </a:p>
      </dgm:t>
    </dgm:pt>
    <dgm:pt modelId="{33E65FF2-87BB-4978-AB2D-D66FA1B46CB8}" type="sibTrans" cxnId="{860DFA7C-BA30-4DD2-A159-7AFA24B2A440}">
      <dgm:prSet/>
      <dgm:spPr/>
      <dgm:t>
        <a:bodyPr/>
        <a:lstStyle/>
        <a:p>
          <a:endParaRPr lang="en-US"/>
        </a:p>
      </dgm:t>
    </dgm:pt>
    <dgm:pt modelId="{96C2EA4A-A36B-4719-AEBA-28E477AD1B56}">
      <dgm:prSet/>
      <dgm:spPr/>
      <dgm:t>
        <a:bodyPr/>
        <a:lstStyle/>
        <a:p>
          <a:r>
            <a:rPr lang="en-US" smtClean="0"/>
            <a:t>[Modified</a:t>
          </a:r>
          <a:r>
            <a:rPr lang="en-US" smtClean="0"/>
            <a:t>] Horn &amp; Carroll scale</a:t>
          </a:r>
          <a:endParaRPr lang="en-US"/>
        </a:p>
      </dgm:t>
    </dgm:pt>
    <dgm:pt modelId="{0B51DBF0-673E-4858-966B-FF50789F1B42}" type="parTrans" cxnId="{F69DF2E2-620F-4045-863B-3376CAE88B10}">
      <dgm:prSet/>
      <dgm:spPr/>
      <dgm:t>
        <a:bodyPr/>
        <a:lstStyle/>
        <a:p>
          <a:endParaRPr lang="en-US"/>
        </a:p>
      </dgm:t>
    </dgm:pt>
    <dgm:pt modelId="{009C0D4B-666E-4968-AF25-0A115D3239F4}" type="sibTrans" cxnId="{F69DF2E2-620F-4045-863B-3376CAE88B10}">
      <dgm:prSet/>
      <dgm:spPr/>
      <dgm:t>
        <a:bodyPr/>
        <a:lstStyle/>
        <a:p>
          <a:endParaRPr lang="en-US"/>
        </a:p>
      </dgm:t>
    </dgm:pt>
    <dgm:pt modelId="{A817694B-6152-4F57-8CD7-BDB71E8A3486}" type="pres">
      <dgm:prSet presAssocID="{FB751606-5D47-4142-8FC4-095DD00A3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C3008-CF12-4A65-8753-425F83E0B4F2}" type="pres">
      <dgm:prSet presAssocID="{3B598778-6E2D-42DA-8D93-0DDE4137F3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F7C35-AA56-439F-AE59-E9CDFB3891B1}" type="pres">
      <dgm:prSet presAssocID="{3B598778-6E2D-42DA-8D93-0DDE4137F3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F195-2253-4A1B-AD0A-0F41E76F1E6F}" type="pres">
      <dgm:prSet presAssocID="{96C2EA4A-A36B-4719-AEBA-28E477AD1B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60455-34EF-45BF-A942-3369E061ADB3}" type="pres">
      <dgm:prSet presAssocID="{96C2EA4A-A36B-4719-AEBA-28E477AD1B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D0E4-90DF-44AF-8045-FF8A2F6E70B2}" type="pres">
      <dgm:prSet presAssocID="{DB557362-5629-4B5B-BDE8-2BC66D012D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F53BC-5E13-4DA7-ABAD-9B44C21F764E}" type="presOf" srcId="{8903C6BD-DB53-4168-897A-BE2901DD4AB0}" destId="{DCD60455-34EF-45BF-A942-3369E061ADB3}" srcOrd="0" destOrd="0" presId="urn:microsoft.com/office/officeart/2005/8/layout/vList2"/>
    <dgm:cxn modelId="{00329C12-96DE-4D54-BD5C-15279F2199F9}" srcId="{FB751606-5D47-4142-8FC4-095DD00A3CE4}" destId="{3B598778-6E2D-42DA-8D93-0DDE4137F367}" srcOrd="0" destOrd="0" parTransId="{A5C2F785-2557-44E2-AB60-52970BD2E85E}" sibTransId="{2040CEAC-F107-4425-B003-17DE1D023AF8}"/>
    <dgm:cxn modelId="{9D43C480-50D1-4736-9F75-491DA94CFFBD}" type="presOf" srcId="{726B8CAD-E0EF-49F3-B0F1-305C64E66ADD}" destId="{8F4F7C35-AA56-439F-AE59-E9CDFB3891B1}" srcOrd="0" destOrd="0" presId="urn:microsoft.com/office/officeart/2005/8/layout/vList2"/>
    <dgm:cxn modelId="{A9AF08E9-E7A6-42EE-B36D-F922C10C4F39}" srcId="{96C2EA4A-A36B-4719-AEBA-28E477AD1B56}" destId="{8903C6BD-DB53-4168-897A-BE2901DD4AB0}" srcOrd="0" destOrd="0" parTransId="{4217872D-5AD0-484B-B856-271B52F982D8}" sibTransId="{9137DBE4-02FB-45C3-82D6-CEAD65D90390}"/>
    <dgm:cxn modelId="{6CB537F4-B49D-4E0F-9042-1D9AC5B6A19C}" srcId="{FB751606-5D47-4142-8FC4-095DD00A3CE4}" destId="{DB557362-5629-4B5B-BDE8-2BC66D012D2C}" srcOrd="2" destOrd="0" parTransId="{AC0DAA82-42F4-4B31-A2A3-1951D1358BC6}" sibTransId="{D63A4B51-22C3-4679-A26A-E6F8D014E1D4}"/>
    <dgm:cxn modelId="{860DFA7C-BA30-4DD2-A159-7AFA24B2A440}" srcId="{3B598778-6E2D-42DA-8D93-0DDE4137F367}" destId="{6E79784A-CF97-4E43-81FE-B273F256C384}" srcOrd="1" destOrd="0" parTransId="{6DDA9581-E639-4326-BF30-AB4CEDDA243B}" sibTransId="{33E65FF2-87BB-4978-AB2D-D66FA1B46CB8}"/>
    <dgm:cxn modelId="{5327E2F8-BDE2-4FFC-8220-4985A1553499}" srcId="{3B598778-6E2D-42DA-8D93-0DDE4137F367}" destId="{726B8CAD-E0EF-49F3-B0F1-305C64E66ADD}" srcOrd="0" destOrd="0" parTransId="{3B3C9712-ACE0-462A-9899-442422EF50EB}" sibTransId="{1ADC3FCA-D309-4A6B-AF8B-DB0366F429A8}"/>
    <dgm:cxn modelId="{D78CA4C6-2F84-43D5-B0ED-EE601BFE3DD5}" type="presOf" srcId="{3B598778-6E2D-42DA-8D93-0DDE4137F367}" destId="{3F0C3008-CF12-4A65-8753-425F83E0B4F2}" srcOrd="0" destOrd="0" presId="urn:microsoft.com/office/officeart/2005/8/layout/vList2"/>
    <dgm:cxn modelId="{8422B020-37A2-4CDC-8FAD-66890C5A3054}" type="presOf" srcId="{6E79784A-CF97-4E43-81FE-B273F256C384}" destId="{8F4F7C35-AA56-439F-AE59-E9CDFB3891B1}" srcOrd="0" destOrd="1" presId="urn:microsoft.com/office/officeart/2005/8/layout/vList2"/>
    <dgm:cxn modelId="{3F7C0407-3D49-4F39-B859-A269BE3603CF}" type="presOf" srcId="{96C2EA4A-A36B-4719-AEBA-28E477AD1B56}" destId="{5AD6F195-2253-4A1B-AD0A-0F41E76F1E6F}" srcOrd="0" destOrd="0" presId="urn:microsoft.com/office/officeart/2005/8/layout/vList2"/>
    <dgm:cxn modelId="{2843AA1E-BCBB-40E1-B8BC-BA75E536886D}" type="presOf" srcId="{DB557362-5629-4B5B-BDE8-2BC66D012D2C}" destId="{7426D0E4-90DF-44AF-8045-FF8A2F6E70B2}" srcOrd="0" destOrd="0" presId="urn:microsoft.com/office/officeart/2005/8/layout/vList2"/>
    <dgm:cxn modelId="{F69DF2E2-620F-4045-863B-3376CAE88B10}" srcId="{FB751606-5D47-4142-8FC4-095DD00A3CE4}" destId="{96C2EA4A-A36B-4719-AEBA-28E477AD1B56}" srcOrd="1" destOrd="0" parTransId="{0B51DBF0-673E-4858-966B-FF50789F1B42}" sibTransId="{009C0D4B-666E-4968-AF25-0A115D3239F4}"/>
    <dgm:cxn modelId="{0E85DE38-9D42-4E09-AF20-434CEC0BE7F3}" type="presOf" srcId="{FB751606-5D47-4142-8FC4-095DD00A3CE4}" destId="{A817694B-6152-4F57-8CD7-BDB71E8A3486}" srcOrd="0" destOrd="0" presId="urn:microsoft.com/office/officeart/2005/8/layout/vList2"/>
    <dgm:cxn modelId="{51CED5EB-D9F8-402B-B10A-CCB5AB6A7B7B}" type="presParOf" srcId="{A817694B-6152-4F57-8CD7-BDB71E8A3486}" destId="{3F0C3008-CF12-4A65-8753-425F83E0B4F2}" srcOrd="0" destOrd="0" presId="urn:microsoft.com/office/officeart/2005/8/layout/vList2"/>
    <dgm:cxn modelId="{AA3EBE8F-03F8-457A-92B0-FDFFD5E612FC}" type="presParOf" srcId="{A817694B-6152-4F57-8CD7-BDB71E8A3486}" destId="{8F4F7C35-AA56-439F-AE59-E9CDFB3891B1}" srcOrd="1" destOrd="0" presId="urn:microsoft.com/office/officeart/2005/8/layout/vList2"/>
    <dgm:cxn modelId="{B71D9E39-EE8F-4805-953C-D5072A317761}" type="presParOf" srcId="{A817694B-6152-4F57-8CD7-BDB71E8A3486}" destId="{5AD6F195-2253-4A1B-AD0A-0F41E76F1E6F}" srcOrd="2" destOrd="0" presId="urn:microsoft.com/office/officeart/2005/8/layout/vList2"/>
    <dgm:cxn modelId="{DB65E884-E4CE-45F1-BF3B-2EB3BC0E3765}" type="presParOf" srcId="{A817694B-6152-4F57-8CD7-BDB71E8A3486}" destId="{DCD60455-34EF-45BF-A942-3369E061ADB3}" srcOrd="3" destOrd="0" presId="urn:microsoft.com/office/officeart/2005/8/layout/vList2"/>
    <dgm:cxn modelId="{022C91F2-B063-48D0-A3A9-BF4B08DA0AE9}" type="presParOf" srcId="{A817694B-6152-4F57-8CD7-BDB71E8A3486}" destId="{7426D0E4-90DF-44AF-8045-FF8A2F6E70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56545F-7575-4CE8-A87A-4AE17282FE7C}" type="doc">
      <dgm:prSet loTypeId="urn:microsoft.com/office/officeart/2005/8/layout/default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3197798-3D43-4309-BDA2-0D30464847EE}">
      <dgm:prSet/>
      <dgm:spPr/>
      <dgm:t>
        <a:bodyPr/>
        <a:lstStyle/>
        <a:p>
          <a:pPr rtl="0"/>
          <a:r>
            <a:rPr lang="en-US" dirty="0" smtClean="0"/>
            <a:t>We need better data on off-campus work</a:t>
          </a:r>
          <a:endParaRPr lang="en-US" dirty="0"/>
        </a:p>
      </dgm:t>
    </dgm:pt>
    <dgm:pt modelId="{5F0B61F2-B6FE-4138-ABF4-80A205C3E1B6}" type="parTrans" cxnId="{42C0FF5E-7EF3-4191-ABBC-C9107B0E73B8}">
      <dgm:prSet/>
      <dgm:spPr/>
      <dgm:t>
        <a:bodyPr/>
        <a:lstStyle/>
        <a:p>
          <a:endParaRPr lang="en-US"/>
        </a:p>
      </dgm:t>
    </dgm:pt>
    <dgm:pt modelId="{E8F799B2-F259-4F8C-AB8F-A8460895F214}" type="sibTrans" cxnId="{42C0FF5E-7EF3-4191-ABBC-C9107B0E73B8}">
      <dgm:prSet/>
      <dgm:spPr/>
      <dgm:t>
        <a:bodyPr/>
        <a:lstStyle/>
        <a:p>
          <a:endParaRPr lang="en-US"/>
        </a:p>
      </dgm:t>
    </dgm:pt>
    <dgm:pt modelId="{5F6DCC44-5A34-4325-999D-7200C39B7EE9}">
      <dgm:prSet/>
      <dgm:spPr/>
      <dgm:t>
        <a:bodyPr/>
        <a:lstStyle/>
        <a:p>
          <a:pPr rtl="0"/>
          <a:r>
            <a:rPr lang="en-US" dirty="0" smtClean="0"/>
            <a:t>Intersectionality with a lot of factors that effect retention</a:t>
          </a:r>
          <a:endParaRPr lang="en-US" dirty="0"/>
        </a:p>
      </dgm:t>
    </dgm:pt>
    <dgm:pt modelId="{9A39B9F8-E0A2-4A03-A2C9-B6D430E5E762}" type="parTrans" cxnId="{3307A2CF-CE31-4085-A87C-52053ABBACB6}">
      <dgm:prSet/>
      <dgm:spPr/>
      <dgm:t>
        <a:bodyPr/>
        <a:lstStyle/>
        <a:p>
          <a:endParaRPr lang="en-US"/>
        </a:p>
      </dgm:t>
    </dgm:pt>
    <dgm:pt modelId="{E770AD54-663F-418B-AB47-A2CA76A0597E}" type="sibTrans" cxnId="{3307A2CF-CE31-4085-A87C-52053ABBACB6}">
      <dgm:prSet/>
      <dgm:spPr/>
      <dgm:t>
        <a:bodyPr/>
        <a:lstStyle/>
        <a:p>
          <a:endParaRPr lang="en-US"/>
        </a:p>
      </dgm:t>
    </dgm:pt>
    <dgm:pt modelId="{F05CEA41-C5D1-45A3-B46A-83639892993C}">
      <dgm:prSet/>
      <dgm:spPr/>
      <dgm:t>
        <a:bodyPr/>
        <a:lstStyle/>
        <a:p>
          <a:pPr rtl="0"/>
          <a:r>
            <a:rPr lang="en-US" dirty="0" smtClean="0"/>
            <a:t>More research is needed</a:t>
          </a:r>
          <a:endParaRPr lang="en-US" dirty="0"/>
        </a:p>
      </dgm:t>
    </dgm:pt>
    <dgm:pt modelId="{9A79DB4E-4C80-4D96-9517-CA2D0C22F5E7}" type="parTrans" cxnId="{A1728DEC-7293-4719-A5EB-DBA3BA9407E4}">
      <dgm:prSet/>
      <dgm:spPr/>
      <dgm:t>
        <a:bodyPr/>
        <a:lstStyle/>
        <a:p>
          <a:endParaRPr lang="en-US"/>
        </a:p>
      </dgm:t>
    </dgm:pt>
    <dgm:pt modelId="{54CAF04A-47E6-4075-A593-9C799A0B16FE}" type="sibTrans" cxnId="{A1728DEC-7293-4719-A5EB-DBA3BA9407E4}">
      <dgm:prSet/>
      <dgm:spPr/>
      <dgm:t>
        <a:bodyPr/>
        <a:lstStyle/>
        <a:p>
          <a:endParaRPr lang="en-US"/>
        </a:p>
      </dgm:t>
    </dgm:pt>
    <dgm:pt modelId="{74BD5D9C-9876-4624-BBD3-43C8C913562E}">
      <dgm:prSet/>
      <dgm:spPr/>
      <dgm:t>
        <a:bodyPr/>
        <a:lstStyle/>
        <a:p>
          <a:pPr rtl="0"/>
          <a:r>
            <a:rPr lang="en-US" dirty="0" smtClean="0"/>
            <a:t>Age has an effect regardless of cut off</a:t>
          </a:r>
          <a:endParaRPr lang="en-US" dirty="0"/>
        </a:p>
      </dgm:t>
    </dgm:pt>
    <dgm:pt modelId="{699E8B27-7AC8-473A-AE79-5D98EE6D4C26}" type="parTrans" cxnId="{ECC01BFD-A276-42D1-830E-C654B27967BD}">
      <dgm:prSet/>
      <dgm:spPr/>
      <dgm:t>
        <a:bodyPr/>
        <a:lstStyle/>
        <a:p>
          <a:endParaRPr lang="en-US"/>
        </a:p>
      </dgm:t>
    </dgm:pt>
    <dgm:pt modelId="{DCFF27BE-4CAE-4576-82F4-621802570881}" type="sibTrans" cxnId="{ECC01BFD-A276-42D1-830E-C654B27967BD}">
      <dgm:prSet/>
      <dgm:spPr/>
      <dgm:t>
        <a:bodyPr/>
        <a:lstStyle/>
        <a:p>
          <a:endParaRPr lang="en-US"/>
        </a:p>
      </dgm:t>
    </dgm:pt>
    <dgm:pt modelId="{782C6164-6FF6-4198-8A5E-53E5A082BAB6}">
      <dgm:prSet/>
      <dgm:spPr/>
      <dgm:t>
        <a:bodyPr/>
        <a:lstStyle/>
        <a:p>
          <a:pPr rtl="0"/>
          <a:r>
            <a:rPr lang="en-US" dirty="0" smtClean="0"/>
            <a:t>Effect of nontraditional differs with different cut off</a:t>
          </a:r>
          <a:endParaRPr lang="en-US" dirty="0"/>
        </a:p>
      </dgm:t>
    </dgm:pt>
    <dgm:pt modelId="{1F6708D3-0D04-4A77-8AB7-2F29BAE6E661}" type="parTrans" cxnId="{DFDAA6FF-E9CC-4227-A39E-C38265C01721}">
      <dgm:prSet/>
      <dgm:spPr/>
      <dgm:t>
        <a:bodyPr/>
        <a:lstStyle/>
        <a:p>
          <a:endParaRPr lang="en-US"/>
        </a:p>
      </dgm:t>
    </dgm:pt>
    <dgm:pt modelId="{11AFD215-EF8B-4096-8CAA-858EE6F7B7F4}" type="sibTrans" cxnId="{DFDAA6FF-E9CC-4227-A39E-C38265C01721}">
      <dgm:prSet/>
      <dgm:spPr/>
      <dgm:t>
        <a:bodyPr/>
        <a:lstStyle/>
        <a:p>
          <a:endParaRPr lang="en-US"/>
        </a:p>
      </dgm:t>
    </dgm:pt>
    <dgm:pt modelId="{7990A347-3A59-45EE-86E9-BC9C9DDF3196}" type="pres">
      <dgm:prSet presAssocID="{C056545F-7575-4CE8-A87A-4AE17282FE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9E99E-4D27-4FB3-9063-75E2096B57FE}" type="pres">
      <dgm:prSet presAssocID="{63197798-3D43-4309-BDA2-0D30464847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7CA1D-A19A-4992-BBC0-5B690DC33D40}" type="pres">
      <dgm:prSet presAssocID="{E8F799B2-F259-4F8C-AB8F-A8460895F214}" presName="sibTrans" presStyleCnt="0"/>
      <dgm:spPr/>
    </dgm:pt>
    <dgm:pt modelId="{4804F643-F867-43FA-9062-75E8F0B2C503}" type="pres">
      <dgm:prSet presAssocID="{5F6DCC44-5A34-4325-999D-7200C39B7E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7130A-1496-4EFB-9EC8-999D00060187}" type="pres">
      <dgm:prSet presAssocID="{E770AD54-663F-418B-AB47-A2CA76A0597E}" presName="sibTrans" presStyleCnt="0"/>
      <dgm:spPr/>
    </dgm:pt>
    <dgm:pt modelId="{B9623744-10EC-4305-B341-E01BE527FF3C}" type="pres">
      <dgm:prSet presAssocID="{74BD5D9C-9876-4624-BBD3-43C8C91356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7CBEE-CC89-4C69-BC34-1A8E3F8C0278}" type="pres">
      <dgm:prSet presAssocID="{DCFF27BE-4CAE-4576-82F4-621802570881}" presName="sibTrans" presStyleCnt="0"/>
      <dgm:spPr/>
    </dgm:pt>
    <dgm:pt modelId="{492EA67E-0B2E-4774-B1B2-72EBFB26DD26}" type="pres">
      <dgm:prSet presAssocID="{782C6164-6FF6-4198-8A5E-53E5A082BA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5948B-3D5E-4F49-90CC-B31DC2B9CC02}" type="pres">
      <dgm:prSet presAssocID="{11AFD215-EF8B-4096-8CAA-858EE6F7B7F4}" presName="sibTrans" presStyleCnt="0"/>
      <dgm:spPr/>
    </dgm:pt>
    <dgm:pt modelId="{6F91A052-5038-48DC-ABC3-E5299945DA02}" type="pres">
      <dgm:prSet presAssocID="{F05CEA41-C5D1-45A3-B46A-8363989299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AA6FF-E9CC-4227-A39E-C38265C01721}" srcId="{C056545F-7575-4CE8-A87A-4AE17282FE7C}" destId="{782C6164-6FF6-4198-8A5E-53E5A082BAB6}" srcOrd="3" destOrd="0" parTransId="{1F6708D3-0D04-4A77-8AB7-2F29BAE6E661}" sibTransId="{11AFD215-EF8B-4096-8CAA-858EE6F7B7F4}"/>
    <dgm:cxn modelId="{60A300FC-42FE-4C04-BEE3-C3C945055069}" type="presOf" srcId="{5F6DCC44-5A34-4325-999D-7200C39B7EE9}" destId="{4804F643-F867-43FA-9062-75E8F0B2C503}" srcOrd="0" destOrd="0" presId="urn:microsoft.com/office/officeart/2005/8/layout/default"/>
    <dgm:cxn modelId="{8AB9B5DC-A89D-4EAA-A06B-6D529DA50CD0}" type="presOf" srcId="{74BD5D9C-9876-4624-BBD3-43C8C913562E}" destId="{B9623744-10EC-4305-B341-E01BE527FF3C}" srcOrd="0" destOrd="0" presId="urn:microsoft.com/office/officeart/2005/8/layout/default"/>
    <dgm:cxn modelId="{F239621D-70D9-4EB6-B862-16F9E295B588}" type="presOf" srcId="{63197798-3D43-4309-BDA2-0D30464847EE}" destId="{D599E99E-4D27-4FB3-9063-75E2096B57FE}" srcOrd="0" destOrd="0" presId="urn:microsoft.com/office/officeart/2005/8/layout/default"/>
    <dgm:cxn modelId="{4DC14B62-3721-4D6C-8C67-AA9D22641496}" type="presOf" srcId="{F05CEA41-C5D1-45A3-B46A-83639892993C}" destId="{6F91A052-5038-48DC-ABC3-E5299945DA02}" srcOrd="0" destOrd="0" presId="urn:microsoft.com/office/officeart/2005/8/layout/default"/>
    <dgm:cxn modelId="{3307A2CF-CE31-4085-A87C-52053ABBACB6}" srcId="{C056545F-7575-4CE8-A87A-4AE17282FE7C}" destId="{5F6DCC44-5A34-4325-999D-7200C39B7EE9}" srcOrd="1" destOrd="0" parTransId="{9A39B9F8-E0A2-4A03-A2C9-B6D430E5E762}" sibTransId="{E770AD54-663F-418B-AB47-A2CA76A0597E}"/>
    <dgm:cxn modelId="{A1728DEC-7293-4719-A5EB-DBA3BA9407E4}" srcId="{C056545F-7575-4CE8-A87A-4AE17282FE7C}" destId="{F05CEA41-C5D1-45A3-B46A-83639892993C}" srcOrd="4" destOrd="0" parTransId="{9A79DB4E-4C80-4D96-9517-CA2D0C22F5E7}" sibTransId="{54CAF04A-47E6-4075-A593-9C799A0B16FE}"/>
    <dgm:cxn modelId="{ECC01BFD-A276-42D1-830E-C654B27967BD}" srcId="{C056545F-7575-4CE8-A87A-4AE17282FE7C}" destId="{74BD5D9C-9876-4624-BBD3-43C8C913562E}" srcOrd="2" destOrd="0" parTransId="{699E8B27-7AC8-473A-AE79-5D98EE6D4C26}" sibTransId="{DCFF27BE-4CAE-4576-82F4-621802570881}"/>
    <dgm:cxn modelId="{19942362-9392-4791-8704-963589578AE5}" type="presOf" srcId="{C056545F-7575-4CE8-A87A-4AE17282FE7C}" destId="{7990A347-3A59-45EE-86E9-BC9C9DDF3196}" srcOrd="0" destOrd="0" presId="urn:microsoft.com/office/officeart/2005/8/layout/default"/>
    <dgm:cxn modelId="{10690535-6160-49B5-B833-FB5BDD31889D}" type="presOf" srcId="{782C6164-6FF6-4198-8A5E-53E5A082BAB6}" destId="{492EA67E-0B2E-4774-B1B2-72EBFB26DD26}" srcOrd="0" destOrd="0" presId="urn:microsoft.com/office/officeart/2005/8/layout/default"/>
    <dgm:cxn modelId="{42C0FF5E-7EF3-4191-ABBC-C9107B0E73B8}" srcId="{C056545F-7575-4CE8-A87A-4AE17282FE7C}" destId="{63197798-3D43-4309-BDA2-0D30464847EE}" srcOrd="0" destOrd="0" parTransId="{5F0B61F2-B6FE-4138-ABF4-80A205C3E1B6}" sibTransId="{E8F799B2-F259-4F8C-AB8F-A8460895F214}"/>
    <dgm:cxn modelId="{DF232E9F-7F5D-4B0C-9411-10EDD5A3FB8A}" type="presParOf" srcId="{7990A347-3A59-45EE-86E9-BC9C9DDF3196}" destId="{D599E99E-4D27-4FB3-9063-75E2096B57FE}" srcOrd="0" destOrd="0" presId="urn:microsoft.com/office/officeart/2005/8/layout/default"/>
    <dgm:cxn modelId="{BFC2F229-18AC-4386-8D2D-9DFC36458279}" type="presParOf" srcId="{7990A347-3A59-45EE-86E9-BC9C9DDF3196}" destId="{9387CA1D-A19A-4992-BBC0-5B690DC33D40}" srcOrd="1" destOrd="0" presId="urn:microsoft.com/office/officeart/2005/8/layout/default"/>
    <dgm:cxn modelId="{057F9A62-8756-4EF7-8AB1-96F80C6E30A0}" type="presParOf" srcId="{7990A347-3A59-45EE-86E9-BC9C9DDF3196}" destId="{4804F643-F867-43FA-9062-75E8F0B2C503}" srcOrd="2" destOrd="0" presId="urn:microsoft.com/office/officeart/2005/8/layout/default"/>
    <dgm:cxn modelId="{A2BF539F-B386-4DF2-B21F-C40E3D76E0FA}" type="presParOf" srcId="{7990A347-3A59-45EE-86E9-BC9C9DDF3196}" destId="{CA97130A-1496-4EFB-9EC8-999D00060187}" srcOrd="3" destOrd="0" presId="urn:microsoft.com/office/officeart/2005/8/layout/default"/>
    <dgm:cxn modelId="{98FF3B40-16AB-4B51-858B-876E55D35D3D}" type="presParOf" srcId="{7990A347-3A59-45EE-86E9-BC9C9DDF3196}" destId="{B9623744-10EC-4305-B341-E01BE527FF3C}" srcOrd="4" destOrd="0" presId="urn:microsoft.com/office/officeart/2005/8/layout/default"/>
    <dgm:cxn modelId="{35D9BE31-CE3C-4870-BF44-FDD338482D67}" type="presParOf" srcId="{7990A347-3A59-45EE-86E9-BC9C9DDF3196}" destId="{DBE7CBEE-CC89-4C69-BC34-1A8E3F8C0278}" srcOrd="5" destOrd="0" presId="urn:microsoft.com/office/officeart/2005/8/layout/default"/>
    <dgm:cxn modelId="{A4363BEE-517A-4E05-9EFB-FC5F64AB9B1E}" type="presParOf" srcId="{7990A347-3A59-45EE-86E9-BC9C9DDF3196}" destId="{492EA67E-0B2E-4774-B1B2-72EBFB26DD26}" srcOrd="6" destOrd="0" presId="urn:microsoft.com/office/officeart/2005/8/layout/default"/>
    <dgm:cxn modelId="{DED66B93-167A-4F12-8053-B2CAF284F47A}" type="presParOf" srcId="{7990A347-3A59-45EE-86E9-BC9C9DDF3196}" destId="{B475948B-3D5E-4F49-90CC-B31DC2B9CC02}" srcOrd="7" destOrd="0" presId="urn:microsoft.com/office/officeart/2005/8/layout/default"/>
    <dgm:cxn modelId="{8F7B4AB3-8337-48F0-868A-40CBB8F705A7}" type="presParOf" srcId="{7990A347-3A59-45EE-86E9-BC9C9DDF3196}" destId="{6F91A052-5038-48DC-ABC3-E5299945DA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8D9A5-8DB3-4AFC-9B10-AC0EC6DCE0C2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0CB79EA-DF6D-49B2-8355-49FCCFE70D26}">
      <dgm:prSet custT="1"/>
      <dgm:spPr/>
      <dgm:t>
        <a:bodyPr/>
        <a:lstStyle/>
        <a:p>
          <a:r>
            <a:rPr lang="en-US" sz="4400" dirty="0" smtClean="0"/>
            <a:t>Nationally (Lumina Foundation, 2017)</a:t>
          </a:r>
          <a:endParaRPr lang="en-US" sz="4400" dirty="0"/>
        </a:p>
      </dgm:t>
    </dgm:pt>
    <dgm:pt modelId="{6985A1FC-16BE-45B3-BEBC-2A5F561FC210}" type="parTrans" cxnId="{AC1D960C-26C9-4A81-A059-1387DA269592}">
      <dgm:prSet/>
      <dgm:spPr/>
      <dgm:t>
        <a:bodyPr/>
        <a:lstStyle/>
        <a:p>
          <a:endParaRPr lang="en-US"/>
        </a:p>
      </dgm:t>
    </dgm:pt>
    <dgm:pt modelId="{3B638E69-F3F9-4E8D-AA29-3DB5E90CC141}" type="sibTrans" cxnId="{AC1D960C-26C9-4A81-A059-1387DA269592}">
      <dgm:prSet/>
      <dgm:spPr/>
      <dgm:t>
        <a:bodyPr/>
        <a:lstStyle/>
        <a:p>
          <a:endParaRPr lang="en-US"/>
        </a:p>
      </dgm:t>
    </dgm:pt>
    <dgm:pt modelId="{999CA989-0792-4F04-B440-EF282A55EB4E}">
      <dgm:prSet/>
      <dgm:spPr/>
      <dgm:t>
        <a:bodyPr/>
        <a:lstStyle/>
        <a:p>
          <a:r>
            <a:rPr lang="en-US" dirty="0" smtClean="0"/>
            <a:t>40% of CC students working 20 or more hours per week</a:t>
          </a:r>
          <a:endParaRPr lang="en-US" dirty="0"/>
        </a:p>
      </dgm:t>
    </dgm:pt>
    <dgm:pt modelId="{DDC5C511-F5BD-4B3B-8D82-823C8939A226}" type="parTrans" cxnId="{2EC935D3-BCAC-4F05-93BA-CB15ECBF5168}">
      <dgm:prSet/>
      <dgm:spPr/>
      <dgm:t>
        <a:bodyPr/>
        <a:lstStyle/>
        <a:p>
          <a:endParaRPr lang="en-US"/>
        </a:p>
      </dgm:t>
    </dgm:pt>
    <dgm:pt modelId="{A8BBD784-3D08-496C-B656-5808973B3C8F}" type="sibTrans" cxnId="{2EC935D3-BCAC-4F05-93BA-CB15ECBF5168}">
      <dgm:prSet/>
      <dgm:spPr/>
      <dgm:t>
        <a:bodyPr/>
        <a:lstStyle/>
        <a:p>
          <a:endParaRPr lang="en-US"/>
        </a:p>
      </dgm:t>
    </dgm:pt>
    <dgm:pt modelId="{1496B869-8C94-43A8-85C2-A19ADE8A2594}">
      <dgm:prSet/>
      <dgm:spPr/>
      <dgm:t>
        <a:bodyPr/>
        <a:lstStyle/>
        <a:p>
          <a:r>
            <a:rPr lang="en-US" dirty="0" smtClean="0"/>
            <a:t>40% attending part-time</a:t>
          </a:r>
          <a:endParaRPr lang="en-US" dirty="0"/>
        </a:p>
      </dgm:t>
    </dgm:pt>
    <dgm:pt modelId="{C663B64E-89FC-49E7-B4B8-98D703C81490}" type="parTrans" cxnId="{61FF8A28-922E-481C-B29B-493FC980FEE7}">
      <dgm:prSet/>
      <dgm:spPr/>
      <dgm:t>
        <a:bodyPr/>
        <a:lstStyle/>
        <a:p>
          <a:endParaRPr lang="en-US"/>
        </a:p>
      </dgm:t>
    </dgm:pt>
    <dgm:pt modelId="{9ACC09F3-67C1-419C-8E99-42DCFDEA6929}" type="sibTrans" cxnId="{61FF8A28-922E-481C-B29B-493FC980FEE7}">
      <dgm:prSet/>
      <dgm:spPr/>
      <dgm:t>
        <a:bodyPr/>
        <a:lstStyle/>
        <a:p>
          <a:endParaRPr lang="en-US"/>
        </a:p>
      </dgm:t>
    </dgm:pt>
    <dgm:pt modelId="{AAB496A4-9192-481E-BC2A-90989E619D0C}">
      <dgm:prSet/>
      <dgm:spPr/>
      <dgm:t>
        <a:bodyPr/>
        <a:lstStyle/>
        <a:p>
          <a:r>
            <a:rPr lang="en-US" dirty="0" smtClean="0"/>
            <a:t>38% of undergraduates are 25 years of age or older</a:t>
          </a:r>
          <a:endParaRPr lang="en-US" dirty="0"/>
        </a:p>
      </dgm:t>
    </dgm:pt>
    <dgm:pt modelId="{48F7B030-35D8-44B6-8D12-D94FFA29B7F3}" type="parTrans" cxnId="{9A299EF2-3D94-479F-AEA6-D2ED234ED4B7}">
      <dgm:prSet/>
      <dgm:spPr/>
      <dgm:t>
        <a:bodyPr/>
        <a:lstStyle/>
        <a:p>
          <a:endParaRPr lang="en-US"/>
        </a:p>
      </dgm:t>
    </dgm:pt>
    <dgm:pt modelId="{F57A7CCF-6162-4F1F-B225-A11E7200EEF4}" type="sibTrans" cxnId="{9A299EF2-3D94-479F-AEA6-D2ED234ED4B7}">
      <dgm:prSet/>
      <dgm:spPr/>
      <dgm:t>
        <a:bodyPr/>
        <a:lstStyle/>
        <a:p>
          <a:endParaRPr lang="en-US"/>
        </a:p>
      </dgm:t>
    </dgm:pt>
    <dgm:pt modelId="{C421850E-3526-438E-A70C-76F5EC2FB13F}" type="pres">
      <dgm:prSet presAssocID="{43B8D9A5-8DB3-4AFC-9B10-AC0EC6DCE0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4818B-A139-49D8-8C63-304612E27386}" type="pres">
      <dgm:prSet presAssocID="{80CB79EA-DF6D-49B2-8355-49FCCFE70D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5F363-886C-42A6-8C57-D68D67F68B11}" type="pres">
      <dgm:prSet presAssocID="{80CB79EA-DF6D-49B2-8355-49FCCFE70D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46FC5-88D8-43C4-B0DD-D8A082DFA8D8}" type="presOf" srcId="{999CA989-0792-4F04-B440-EF282A55EB4E}" destId="{07A5F363-886C-42A6-8C57-D68D67F68B11}" srcOrd="0" destOrd="0" presId="urn:microsoft.com/office/officeart/2005/8/layout/vList2"/>
    <dgm:cxn modelId="{A297236F-3D94-48D1-85A8-C0439C673F42}" type="presOf" srcId="{AAB496A4-9192-481E-BC2A-90989E619D0C}" destId="{07A5F363-886C-42A6-8C57-D68D67F68B11}" srcOrd="0" destOrd="2" presId="urn:microsoft.com/office/officeart/2005/8/layout/vList2"/>
    <dgm:cxn modelId="{AC1D960C-26C9-4A81-A059-1387DA269592}" srcId="{43B8D9A5-8DB3-4AFC-9B10-AC0EC6DCE0C2}" destId="{80CB79EA-DF6D-49B2-8355-49FCCFE70D26}" srcOrd="0" destOrd="0" parTransId="{6985A1FC-16BE-45B3-BEBC-2A5F561FC210}" sibTransId="{3B638E69-F3F9-4E8D-AA29-3DB5E90CC141}"/>
    <dgm:cxn modelId="{61FF8A28-922E-481C-B29B-493FC980FEE7}" srcId="{80CB79EA-DF6D-49B2-8355-49FCCFE70D26}" destId="{1496B869-8C94-43A8-85C2-A19ADE8A2594}" srcOrd="1" destOrd="0" parTransId="{C663B64E-89FC-49E7-B4B8-98D703C81490}" sibTransId="{9ACC09F3-67C1-419C-8E99-42DCFDEA6929}"/>
    <dgm:cxn modelId="{2EC935D3-BCAC-4F05-93BA-CB15ECBF5168}" srcId="{80CB79EA-DF6D-49B2-8355-49FCCFE70D26}" destId="{999CA989-0792-4F04-B440-EF282A55EB4E}" srcOrd="0" destOrd="0" parTransId="{DDC5C511-F5BD-4B3B-8D82-823C8939A226}" sibTransId="{A8BBD784-3D08-496C-B656-5808973B3C8F}"/>
    <dgm:cxn modelId="{9A299EF2-3D94-479F-AEA6-D2ED234ED4B7}" srcId="{80CB79EA-DF6D-49B2-8355-49FCCFE70D26}" destId="{AAB496A4-9192-481E-BC2A-90989E619D0C}" srcOrd="2" destOrd="0" parTransId="{48F7B030-35D8-44B6-8D12-D94FFA29B7F3}" sibTransId="{F57A7CCF-6162-4F1F-B225-A11E7200EEF4}"/>
    <dgm:cxn modelId="{25A1459A-2CC8-4BD1-9210-ABCDDFA38849}" type="presOf" srcId="{1496B869-8C94-43A8-85C2-A19ADE8A2594}" destId="{07A5F363-886C-42A6-8C57-D68D67F68B11}" srcOrd="0" destOrd="1" presId="urn:microsoft.com/office/officeart/2005/8/layout/vList2"/>
    <dgm:cxn modelId="{469117B7-BB95-42BC-87BA-E117D206494A}" type="presOf" srcId="{43B8D9A5-8DB3-4AFC-9B10-AC0EC6DCE0C2}" destId="{C421850E-3526-438E-A70C-76F5EC2FB13F}" srcOrd="0" destOrd="0" presId="urn:microsoft.com/office/officeart/2005/8/layout/vList2"/>
    <dgm:cxn modelId="{8E3BE6DB-D8A3-48A1-A3FD-1876394EFB45}" type="presOf" srcId="{80CB79EA-DF6D-49B2-8355-49FCCFE70D26}" destId="{CA74818B-A139-49D8-8C63-304612E27386}" srcOrd="0" destOrd="0" presId="urn:microsoft.com/office/officeart/2005/8/layout/vList2"/>
    <dgm:cxn modelId="{813C6631-E46B-4072-AF97-D1BA7D3678D9}" type="presParOf" srcId="{C421850E-3526-438E-A70C-76F5EC2FB13F}" destId="{CA74818B-A139-49D8-8C63-304612E27386}" srcOrd="0" destOrd="0" presId="urn:microsoft.com/office/officeart/2005/8/layout/vList2"/>
    <dgm:cxn modelId="{BBCCA685-DA14-4B47-A7DD-0B569EAC62AD}" type="presParOf" srcId="{C421850E-3526-438E-A70C-76F5EC2FB13F}" destId="{07A5F363-886C-42A6-8C57-D68D67F68B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B8D9A5-8DB3-4AFC-9B10-AC0EC6DCE0C2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0CB79EA-DF6D-49B2-8355-49FCCFE70D26}">
      <dgm:prSet/>
      <dgm:spPr/>
      <dgm:t>
        <a:bodyPr/>
        <a:lstStyle/>
        <a:p>
          <a:r>
            <a:rPr lang="en-US" dirty="0" smtClean="0"/>
            <a:t>IUPUI Indianapolis – Fall 2016 beginners</a:t>
          </a:r>
          <a:endParaRPr lang="en-US" dirty="0"/>
        </a:p>
      </dgm:t>
    </dgm:pt>
    <dgm:pt modelId="{6985A1FC-16BE-45B3-BEBC-2A5F561FC210}" type="parTrans" cxnId="{AC1D960C-26C9-4A81-A059-1387DA269592}">
      <dgm:prSet/>
      <dgm:spPr/>
      <dgm:t>
        <a:bodyPr/>
        <a:lstStyle/>
        <a:p>
          <a:endParaRPr lang="en-US"/>
        </a:p>
      </dgm:t>
    </dgm:pt>
    <dgm:pt modelId="{3B638E69-F3F9-4E8D-AA29-3DB5E90CC141}" type="sibTrans" cxnId="{AC1D960C-26C9-4A81-A059-1387DA269592}">
      <dgm:prSet/>
      <dgm:spPr/>
      <dgm:t>
        <a:bodyPr/>
        <a:lstStyle/>
        <a:p>
          <a:endParaRPr lang="en-US"/>
        </a:p>
      </dgm:t>
    </dgm:pt>
    <dgm:pt modelId="{999CA989-0792-4F04-B440-EF282A55EB4E}">
      <dgm:prSet/>
      <dgm:spPr/>
      <dgm:t>
        <a:bodyPr/>
        <a:lstStyle/>
        <a:p>
          <a:r>
            <a:rPr lang="en-US" dirty="0" smtClean="0"/>
            <a:t>11% of students plan to work 20 or more hours per week off campus</a:t>
          </a:r>
          <a:endParaRPr lang="en-US" dirty="0"/>
        </a:p>
      </dgm:t>
    </dgm:pt>
    <dgm:pt modelId="{DDC5C511-F5BD-4B3B-8D82-823C8939A226}" type="parTrans" cxnId="{2EC935D3-BCAC-4F05-93BA-CB15ECBF5168}">
      <dgm:prSet/>
      <dgm:spPr/>
      <dgm:t>
        <a:bodyPr/>
        <a:lstStyle/>
        <a:p>
          <a:endParaRPr lang="en-US"/>
        </a:p>
      </dgm:t>
    </dgm:pt>
    <dgm:pt modelId="{A8BBD784-3D08-496C-B656-5808973B3C8F}" type="sibTrans" cxnId="{2EC935D3-BCAC-4F05-93BA-CB15ECBF5168}">
      <dgm:prSet/>
      <dgm:spPr/>
      <dgm:t>
        <a:bodyPr/>
        <a:lstStyle/>
        <a:p>
          <a:endParaRPr lang="en-US"/>
        </a:p>
      </dgm:t>
    </dgm:pt>
    <dgm:pt modelId="{1496B869-8C94-43A8-85C2-A19ADE8A2594}">
      <dgm:prSet/>
      <dgm:spPr/>
      <dgm:t>
        <a:bodyPr/>
        <a:lstStyle/>
        <a:p>
          <a:r>
            <a:rPr lang="en-US" dirty="0" smtClean="0"/>
            <a:t>4% attending part-time</a:t>
          </a:r>
          <a:endParaRPr lang="en-US" dirty="0"/>
        </a:p>
      </dgm:t>
    </dgm:pt>
    <dgm:pt modelId="{C663B64E-89FC-49E7-B4B8-98D703C81490}" type="parTrans" cxnId="{61FF8A28-922E-481C-B29B-493FC980FEE7}">
      <dgm:prSet/>
      <dgm:spPr/>
      <dgm:t>
        <a:bodyPr/>
        <a:lstStyle/>
        <a:p>
          <a:endParaRPr lang="en-US"/>
        </a:p>
      </dgm:t>
    </dgm:pt>
    <dgm:pt modelId="{9ACC09F3-67C1-419C-8E99-42DCFDEA6929}" type="sibTrans" cxnId="{61FF8A28-922E-481C-B29B-493FC980FEE7}">
      <dgm:prSet/>
      <dgm:spPr/>
      <dgm:t>
        <a:bodyPr/>
        <a:lstStyle/>
        <a:p>
          <a:endParaRPr lang="en-US"/>
        </a:p>
      </dgm:t>
    </dgm:pt>
    <dgm:pt modelId="{AAB496A4-9192-481E-BC2A-90989E619D0C}">
      <dgm:prSet/>
      <dgm:spPr/>
      <dgm:t>
        <a:bodyPr/>
        <a:lstStyle/>
        <a:p>
          <a:r>
            <a:rPr lang="en-US" dirty="0" smtClean="0"/>
            <a:t>0.5% (17 out of 3,761) are 25 years of age or older</a:t>
          </a:r>
          <a:endParaRPr lang="en-US" dirty="0"/>
        </a:p>
      </dgm:t>
    </dgm:pt>
    <dgm:pt modelId="{48F7B030-35D8-44B6-8D12-D94FFA29B7F3}" type="parTrans" cxnId="{9A299EF2-3D94-479F-AEA6-D2ED234ED4B7}">
      <dgm:prSet/>
      <dgm:spPr/>
      <dgm:t>
        <a:bodyPr/>
        <a:lstStyle/>
        <a:p>
          <a:endParaRPr lang="en-US"/>
        </a:p>
      </dgm:t>
    </dgm:pt>
    <dgm:pt modelId="{F57A7CCF-6162-4F1F-B225-A11E7200EEF4}" type="sibTrans" cxnId="{9A299EF2-3D94-479F-AEA6-D2ED234ED4B7}">
      <dgm:prSet/>
      <dgm:spPr/>
      <dgm:t>
        <a:bodyPr/>
        <a:lstStyle/>
        <a:p>
          <a:endParaRPr lang="en-US"/>
        </a:p>
      </dgm:t>
    </dgm:pt>
    <dgm:pt modelId="{C421850E-3526-438E-A70C-76F5EC2FB13F}" type="pres">
      <dgm:prSet presAssocID="{43B8D9A5-8DB3-4AFC-9B10-AC0EC6DCE0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4818B-A139-49D8-8C63-304612E27386}" type="pres">
      <dgm:prSet presAssocID="{80CB79EA-DF6D-49B2-8355-49FCCFE70D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5F363-886C-42A6-8C57-D68D67F68B11}" type="pres">
      <dgm:prSet presAssocID="{80CB79EA-DF6D-49B2-8355-49FCCFE70D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B3A22-38F9-40FD-932C-CF470326CEBC}" type="presOf" srcId="{AAB496A4-9192-481E-BC2A-90989E619D0C}" destId="{07A5F363-886C-42A6-8C57-D68D67F68B11}" srcOrd="0" destOrd="2" presId="urn:microsoft.com/office/officeart/2005/8/layout/vList2"/>
    <dgm:cxn modelId="{2EC935D3-BCAC-4F05-93BA-CB15ECBF5168}" srcId="{80CB79EA-DF6D-49B2-8355-49FCCFE70D26}" destId="{999CA989-0792-4F04-B440-EF282A55EB4E}" srcOrd="0" destOrd="0" parTransId="{DDC5C511-F5BD-4B3B-8D82-823C8939A226}" sibTransId="{A8BBD784-3D08-496C-B656-5808973B3C8F}"/>
    <dgm:cxn modelId="{41ACD1B1-DF45-457B-A4E0-B44068561A56}" type="presOf" srcId="{80CB79EA-DF6D-49B2-8355-49FCCFE70D26}" destId="{CA74818B-A139-49D8-8C63-304612E27386}" srcOrd="0" destOrd="0" presId="urn:microsoft.com/office/officeart/2005/8/layout/vList2"/>
    <dgm:cxn modelId="{AC1D960C-26C9-4A81-A059-1387DA269592}" srcId="{43B8D9A5-8DB3-4AFC-9B10-AC0EC6DCE0C2}" destId="{80CB79EA-DF6D-49B2-8355-49FCCFE70D26}" srcOrd="0" destOrd="0" parTransId="{6985A1FC-16BE-45B3-BEBC-2A5F561FC210}" sibTransId="{3B638E69-F3F9-4E8D-AA29-3DB5E90CC141}"/>
    <dgm:cxn modelId="{2456AA11-4A0A-4E44-99EF-3412707817D5}" type="presOf" srcId="{43B8D9A5-8DB3-4AFC-9B10-AC0EC6DCE0C2}" destId="{C421850E-3526-438E-A70C-76F5EC2FB13F}" srcOrd="0" destOrd="0" presId="urn:microsoft.com/office/officeart/2005/8/layout/vList2"/>
    <dgm:cxn modelId="{069F0708-837F-4C22-ACEF-9F181FAD2123}" type="presOf" srcId="{999CA989-0792-4F04-B440-EF282A55EB4E}" destId="{07A5F363-886C-42A6-8C57-D68D67F68B11}" srcOrd="0" destOrd="0" presId="urn:microsoft.com/office/officeart/2005/8/layout/vList2"/>
    <dgm:cxn modelId="{61FF8A28-922E-481C-B29B-493FC980FEE7}" srcId="{80CB79EA-DF6D-49B2-8355-49FCCFE70D26}" destId="{1496B869-8C94-43A8-85C2-A19ADE8A2594}" srcOrd="1" destOrd="0" parTransId="{C663B64E-89FC-49E7-B4B8-98D703C81490}" sibTransId="{9ACC09F3-67C1-419C-8E99-42DCFDEA6929}"/>
    <dgm:cxn modelId="{E64F6766-24F5-4D36-8591-7B946EC1C4F2}" type="presOf" srcId="{1496B869-8C94-43A8-85C2-A19ADE8A2594}" destId="{07A5F363-886C-42A6-8C57-D68D67F68B11}" srcOrd="0" destOrd="1" presId="urn:microsoft.com/office/officeart/2005/8/layout/vList2"/>
    <dgm:cxn modelId="{9A299EF2-3D94-479F-AEA6-D2ED234ED4B7}" srcId="{80CB79EA-DF6D-49B2-8355-49FCCFE70D26}" destId="{AAB496A4-9192-481E-BC2A-90989E619D0C}" srcOrd="2" destOrd="0" parTransId="{48F7B030-35D8-44B6-8D12-D94FFA29B7F3}" sibTransId="{F57A7CCF-6162-4F1F-B225-A11E7200EEF4}"/>
    <dgm:cxn modelId="{13F48EDB-6AD7-4063-90B8-7ABF1BB8FEF3}" type="presParOf" srcId="{C421850E-3526-438E-A70C-76F5EC2FB13F}" destId="{CA74818B-A139-49D8-8C63-304612E27386}" srcOrd="0" destOrd="0" presId="urn:microsoft.com/office/officeart/2005/8/layout/vList2"/>
    <dgm:cxn modelId="{5A90C8B8-8D10-4914-9CEE-E599CD8F9D7A}" type="presParOf" srcId="{C421850E-3526-438E-A70C-76F5EC2FB13F}" destId="{07A5F363-886C-42A6-8C57-D68D67F68B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B8D9A5-8DB3-4AFC-9B10-AC0EC6DCE0C2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0CB79EA-DF6D-49B2-8355-49FCCFE70D26}">
      <dgm:prSet/>
      <dgm:spPr/>
      <dgm:t>
        <a:bodyPr/>
        <a:lstStyle/>
        <a:p>
          <a:r>
            <a:rPr lang="en-US" dirty="0" smtClean="0"/>
            <a:t>IUPUI Indianapolis – Fall 2016 transfers</a:t>
          </a:r>
          <a:endParaRPr lang="en-US" dirty="0"/>
        </a:p>
      </dgm:t>
    </dgm:pt>
    <dgm:pt modelId="{6985A1FC-16BE-45B3-BEBC-2A5F561FC210}" type="parTrans" cxnId="{AC1D960C-26C9-4A81-A059-1387DA269592}">
      <dgm:prSet/>
      <dgm:spPr/>
      <dgm:t>
        <a:bodyPr/>
        <a:lstStyle/>
        <a:p>
          <a:endParaRPr lang="en-US"/>
        </a:p>
      </dgm:t>
    </dgm:pt>
    <dgm:pt modelId="{3B638E69-F3F9-4E8D-AA29-3DB5E90CC141}" type="sibTrans" cxnId="{AC1D960C-26C9-4A81-A059-1387DA269592}">
      <dgm:prSet/>
      <dgm:spPr/>
      <dgm:t>
        <a:bodyPr/>
        <a:lstStyle/>
        <a:p>
          <a:endParaRPr lang="en-US"/>
        </a:p>
      </dgm:t>
    </dgm:pt>
    <dgm:pt modelId="{999CA989-0792-4F04-B440-EF282A55EB4E}">
      <dgm:prSet/>
      <dgm:spPr/>
      <dgm:t>
        <a:bodyPr/>
        <a:lstStyle/>
        <a:p>
          <a:r>
            <a:rPr lang="en-US" dirty="0" smtClean="0"/>
            <a:t>41% of students plan to work 20 or more hours per week off campus</a:t>
          </a:r>
          <a:endParaRPr lang="en-US" dirty="0"/>
        </a:p>
      </dgm:t>
    </dgm:pt>
    <dgm:pt modelId="{DDC5C511-F5BD-4B3B-8D82-823C8939A226}" type="parTrans" cxnId="{2EC935D3-BCAC-4F05-93BA-CB15ECBF5168}">
      <dgm:prSet/>
      <dgm:spPr/>
      <dgm:t>
        <a:bodyPr/>
        <a:lstStyle/>
        <a:p>
          <a:endParaRPr lang="en-US"/>
        </a:p>
      </dgm:t>
    </dgm:pt>
    <dgm:pt modelId="{A8BBD784-3D08-496C-B656-5808973B3C8F}" type="sibTrans" cxnId="{2EC935D3-BCAC-4F05-93BA-CB15ECBF5168}">
      <dgm:prSet/>
      <dgm:spPr/>
      <dgm:t>
        <a:bodyPr/>
        <a:lstStyle/>
        <a:p>
          <a:endParaRPr lang="en-US"/>
        </a:p>
      </dgm:t>
    </dgm:pt>
    <dgm:pt modelId="{1496B869-8C94-43A8-85C2-A19ADE8A2594}">
      <dgm:prSet/>
      <dgm:spPr/>
      <dgm:t>
        <a:bodyPr/>
        <a:lstStyle/>
        <a:p>
          <a:r>
            <a:rPr lang="en-US" dirty="0" smtClean="0"/>
            <a:t>18% attending part-time</a:t>
          </a:r>
          <a:endParaRPr lang="en-US" dirty="0"/>
        </a:p>
      </dgm:t>
    </dgm:pt>
    <dgm:pt modelId="{C663B64E-89FC-49E7-B4B8-98D703C81490}" type="parTrans" cxnId="{61FF8A28-922E-481C-B29B-493FC980FEE7}">
      <dgm:prSet/>
      <dgm:spPr/>
      <dgm:t>
        <a:bodyPr/>
        <a:lstStyle/>
        <a:p>
          <a:endParaRPr lang="en-US"/>
        </a:p>
      </dgm:t>
    </dgm:pt>
    <dgm:pt modelId="{9ACC09F3-67C1-419C-8E99-42DCFDEA6929}" type="sibTrans" cxnId="{61FF8A28-922E-481C-B29B-493FC980FEE7}">
      <dgm:prSet/>
      <dgm:spPr/>
      <dgm:t>
        <a:bodyPr/>
        <a:lstStyle/>
        <a:p>
          <a:endParaRPr lang="en-US"/>
        </a:p>
      </dgm:t>
    </dgm:pt>
    <dgm:pt modelId="{AAB496A4-9192-481E-BC2A-90989E619D0C}">
      <dgm:prSet/>
      <dgm:spPr/>
      <dgm:t>
        <a:bodyPr/>
        <a:lstStyle/>
        <a:p>
          <a:r>
            <a:rPr lang="en-US" dirty="0" smtClean="0"/>
            <a:t>23% are 25 years of age or older</a:t>
          </a:r>
          <a:endParaRPr lang="en-US" dirty="0"/>
        </a:p>
      </dgm:t>
    </dgm:pt>
    <dgm:pt modelId="{48F7B030-35D8-44B6-8D12-D94FFA29B7F3}" type="parTrans" cxnId="{9A299EF2-3D94-479F-AEA6-D2ED234ED4B7}">
      <dgm:prSet/>
      <dgm:spPr/>
      <dgm:t>
        <a:bodyPr/>
        <a:lstStyle/>
        <a:p>
          <a:endParaRPr lang="en-US"/>
        </a:p>
      </dgm:t>
    </dgm:pt>
    <dgm:pt modelId="{F57A7CCF-6162-4F1F-B225-A11E7200EEF4}" type="sibTrans" cxnId="{9A299EF2-3D94-479F-AEA6-D2ED234ED4B7}">
      <dgm:prSet/>
      <dgm:spPr/>
      <dgm:t>
        <a:bodyPr/>
        <a:lstStyle/>
        <a:p>
          <a:endParaRPr lang="en-US"/>
        </a:p>
      </dgm:t>
    </dgm:pt>
    <dgm:pt modelId="{C421850E-3526-438E-A70C-76F5EC2FB13F}" type="pres">
      <dgm:prSet presAssocID="{43B8D9A5-8DB3-4AFC-9B10-AC0EC6DCE0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4818B-A139-49D8-8C63-304612E27386}" type="pres">
      <dgm:prSet presAssocID="{80CB79EA-DF6D-49B2-8355-49FCCFE70D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5F363-886C-42A6-8C57-D68D67F68B11}" type="pres">
      <dgm:prSet presAssocID="{80CB79EA-DF6D-49B2-8355-49FCCFE70D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D7615-56C7-4BFA-B311-AC56407CB19D}" type="presOf" srcId="{80CB79EA-DF6D-49B2-8355-49FCCFE70D26}" destId="{CA74818B-A139-49D8-8C63-304612E27386}" srcOrd="0" destOrd="0" presId="urn:microsoft.com/office/officeart/2005/8/layout/vList2"/>
    <dgm:cxn modelId="{2EC935D3-BCAC-4F05-93BA-CB15ECBF5168}" srcId="{80CB79EA-DF6D-49B2-8355-49FCCFE70D26}" destId="{999CA989-0792-4F04-B440-EF282A55EB4E}" srcOrd="0" destOrd="0" parTransId="{DDC5C511-F5BD-4B3B-8D82-823C8939A226}" sibTransId="{A8BBD784-3D08-496C-B656-5808973B3C8F}"/>
    <dgm:cxn modelId="{AC1D960C-26C9-4A81-A059-1387DA269592}" srcId="{43B8D9A5-8DB3-4AFC-9B10-AC0EC6DCE0C2}" destId="{80CB79EA-DF6D-49B2-8355-49FCCFE70D26}" srcOrd="0" destOrd="0" parTransId="{6985A1FC-16BE-45B3-BEBC-2A5F561FC210}" sibTransId="{3B638E69-F3F9-4E8D-AA29-3DB5E90CC141}"/>
    <dgm:cxn modelId="{61FF8A28-922E-481C-B29B-493FC980FEE7}" srcId="{80CB79EA-DF6D-49B2-8355-49FCCFE70D26}" destId="{1496B869-8C94-43A8-85C2-A19ADE8A2594}" srcOrd="1" destOrd="0" parTransId="{C663B64E-89FC-49E7-B4B8-98D703C81490}" sibTransId="{9ACC09F3-67C1-419C-8E99-42DCFDEA6929}"/>
    <dgm:cxn modelId="{9DFC6EC4-BFAE-4A31-8027-DCFAA1B1BF7A}" type="presOf" srcId="{999CA989-0792-4F04-B440-EF282A55EB4E}" destId="{07A5F363-886C-42A6-8C57-D68D67F68B11}" srcOrd="0" destOrd="0" presId="urn:microsoft.com/office/officeart/2005/8/layout/vList2"/>
    <dgm:cxn modelId="{3F876EBF-8431-4641-B541-9F261F44864A}" type="presOf" srcId="{AAB496A4-9192-481E-BC2A-90989E619D0C}" destId="{07A5F363-886C-42A6-8C57-D68D67F68B11}" srcOrd="0" destOrd="2" presId="urn:microsoft.com/office/officeart/2005/8/layout/vList2"/>
    <dgm:cxn modelId="{9A299EF2-3D94-479F-AEA6-D2ED234ED4B7}" srcId="{80CB79EA-DF6D-49B2-8355-49FCCFE70D26}" destId="{AAB496A4-9192-481E-BC2A-90989E619D0C}" srcOrd="2" destOrd="0" parTransId="{48F7B030-35D8-44B6-8D12-D94FFA29B7F3}" sibTransId="{F57A7CCF-6162-4F1F-B225-A11E7200EEF4}"/>
    <dgm:cxn modelId="{305177F3-CACD-4450-AAF3-A0A864590E62}" type="presOf" srcId="{43B8D9A5-8DB3-4AFC-9B10-AC0EC6DCE0C2}" destId="{C421850E-3526-438E-A70C-76F5EC2FB13F}" srcOrd="0" destOrd="0" presId="urn:microsoft.com/office/officeart/2005/8/layout/vList2"/>
    <dgm:cxn modelId="{DD1FCA11-6DB8-4C5E-81A5-A037EB36377F}" type="presOf" srcId="{1496B869-8C94-43A8-85C2-A19ADE8A2594}" destId="{07A5F363-886C-42A6-8C57-D68D67F68B11}" srcOrd="0" destOrd="1" presId="urn:microsoft.com/office/officeart/2005/8/layout/vList2"/>
    <dgm:cxn modelId="{0E71B040-952D-47DF-A2A3-8DAF6DE3C1D2}" type="presParOf" srcId="{C421850E-3526-438E-A70C-76F5EC2FB13F}" destId="{CA74818B-A139-49D8-8C63-304612E27386}" srcOrd="0" destOrd="0" presId="urn:microsoft.com/office/officeart/2005/8/layout/vList2"/>
    <dgm:cxn modelId="{FF8C1708-6E19-4F44-8FF6-DBAA8F3032ED}" type="presParOf" srcId="{C421850E-3526-438E-A70C-76F5EC2FB13F}" destId="{07A5F363-886C-42A6-8C57-D68D67F68B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F2B629-0D5C-48C9-8850-8416D020A2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22752-52FC-46F4-A0E8-C87DE9295B91}">
      <dgm:prSet/>
      <dgm:spPr/>
      <dgm:t>
        <a:bodyPr/>
        <a:lstStyle/>
        <a:p>
          <a:pPr rtl="0"/>
          <a:r>
            <a:rPr lang="en-US" smtClean="0"/>
            <a:t>Summerskill (1962)</a:t>
          </a:r>
          <a:endParaRPr lang="en-US"/>
        </a:p>
      </dgm:t>
    </dgm:pt>
    <dgm:pt modelId="{52F56642-B673-4CCE-BCF1-55F15D878CE9}" type="parTrans" cxnId="{F5B4714B-EAFE-4A6B-8CF3-0B8244420497}">
      <dgm:prSet/>
      <dgm:spPr/>
      <dgm:t>
        <a:bodyPr/>
        <a:lstStyle/>
        <a:p>
          <a:endParaRPr lang="en-US"/>
        </a:p>
      </dgm:t>
    </dgm:pt>
    <dgm:pt modelId="{DB5F3D46-133A-4D40-913D-402F7D43A6FF}" type="sibTrans" cxnId="{F5B4714B-EAFE-4A6B-8CF3-0B8244420497}">
      <dgm:prSet/>
      <dgm:spPr/>
      <dgm:t>
        <a:bodyPr/>
        <a:lstStyle/>
        <a:p>
          <a:endParaRPr lang="en-US"/>
        </a:p>
      </dgm:t>
    </dgm:pt>
    <dgm:pt modelId="{7174C267-45AF-4097-B395-20992405D6FE}">
      <dgm:prSet/>
      <dgm:spPr/>
      <dgm:t>
        <a:bodyPr/>
        <a:lstStyle/>
        <a:p>
          <a:pPr rtl="0"/>
          <a:r>
            <a:rPr lang="en-US" dirty="0" smtClean="0"/>
            <a:t>“personal or financial or other reasons” cause withdrawal (p.631)</a:t>
          </a:r>
          <a:endParaRPr lang="en-US" dirty="0"/>
        </a:p>
      </dgm:t>
    </dgm:pt>
    <dgm:pt modelId="{F403E3CE-73E0-49ED-9B91-3CA447480B6D}" type="parTrans" cxnId="{C918C9C4-A5A8-4C2F-8EB0-C4B1A937EAE0}">
      <dgm:prSet/>
      <dgm:spPr/>
      <dgm:t>
        <a:bodyPr/>
        <a:lstStyle/>
        <a:p>
          <a:endParaRPr lang="en-US"/>
        </a:p>
      </dgm:t>
    </dgm:pt>
    <dgm:pt modelId="{4DCA1BF4-73D4-4059-919C-61F7FA15DE36}" type="sibTrans" cxnId="{C918C9C4-A5A8-4C2F-8EB0-C4B1A937EAE0}">
      <dgm:prSet/>
      <dgm:spPr/>
      <dgm:t>
        <a:bodyPr/>
        <a:lstStyle/>
        <a:p>
          <a:endParaRPr lang="en-US"/>
        </a:p>
      </dgm:t>
    </dgm:pt>
    <dgm:pt modelId="{5D5628AD-2FC6-4700-A5C7-74EB154D7810}">
      <dgm:prSet/>
      <dgm:spPr/>
      <dgm:t>
        <a:bodyPr/>
        <a:lstStyle/>
        <a:p>
          <a:pPr rtl="0"/>
          <a:r>
            <a:rPr lang="en-US" smtClean="0"/>
            <a:t>Astin (1975)</a:t>
          </a:r>
          <a:endParaRPr lang="en-US"/>
        </a:p>
      </dgm:t>
    </dgm:pt>
    <dgm:pt modelId="{69F21420-0E95-451A-9C7C-789D1DACFE17}" type="parTrans" cxnId="{97212474-3AA0-4505-B082-1191428402DB}">
      <dgm:prSet/>
      <dgm:spPr/>
      <dgm:t>
        <a:bodyPr/>
        <a:lstStyle/>
        <a:p>
          <a:endParaRPr lang="en-US"/>
        </a:p>
      </dgm:t>
    </dgm:pt>
    <dgm:pt modelId="{CA68B9F5-8F05-4631-9AA6-384B76624CED}" type="sibTrans" cxnId="{97212474-3AA0-4505-B082-1191428402DB}">
      <dgm:prSet/>
      <dgm:spPr/>
      <dgm:t>
        <a:bodyPr/>
        <a:lstStyle/>
        <a:p>
          <a:endParaRPr lang="en-US"/>
        </a:p>
      </dgm:t>
    </dgm:pt>
    <dgm:pt modelId="{B8BEC108-4B14-48F1-B691-68C6758CD8B5}">
      <dgm:prSet/>
      <dgm:spPr/>
      <dgm:t>
        <a:bodyPr/>
        <a:lstStyle/>
        <a:p>
          <a:pPr rtl="0"/>
          <a:r>
            <a:rPr lang="en-US" dirty="0" smtClean="0"/>
            <a:t>Nontraditional = “married, older or attending part-time” (p.167)</a:t>
          </a:r>
          <a:endParaRPr lang="en-US" dirty="0"/>
        </a:p>
      </dgm:t>
    </dgm:pt>
    <dgm:pt modelId="{22A492D4-13F8-406B-ABBA-E9A53556F900}" type="parTrans" cxnId="{AD93DEF2-AFAF-477B-B798-EFDB4CFA03E8}">
      <dgm:prSet/>
      <dgm:spPr/>
      <dgm:t>
        <a:bodyPr/>
        <a:lstStyle/>
        <a:p>
          <a:endParaRPr lang="en-US"/>
        </a:p>
      </dgm:t>
    </dgm:pt>
    <dgm:pt modelId="{89FA3D82-CBCD-465A-822C-769C1A718EB8}" type="sibTrans" cxnId="{AD93DEF2-AFAF-477B-B798-EFDB4CFA03E8}">
      <dgm:prSet/>
      <dgm:spPr/>
      <dgm:t>
        <a:bodyPr/>
        <a:lstStyle/>
        <a:p>
          <a:endParaRPr lang="en-US"/>
        </a:p>
      </dgm:t>
    </dgm:pt>
    <dgm:pt modelId="{40B88742-51A5-4E63-BA77-AF3261F615B9}">
      <dgm:prSet/>
      <dgm:spPr/>
      <dgm:t>
        <a:bodyPr/>
        <a:lstStyle/>
        <a:p>
          <a:pPr rtl="0"/>
          <a:r>
            <a:rPr lang="en-US" dirty="0" err="1" smtClean="0"/>
            <a:t>Pantagges</a:t>
          </a:r>
          <a:r>
            <a:rPr lang="en-US" dirty="0" smtClean="0"/>
            <a:t> and </a:t>
          </a:r>
          <a:r>
            <a:rPr lang="en-US" dirty="0" err="1" smtClean="0"/>
            <a:t>Creedon</a:t>
          </a:r>
          <a:r>
            <a:rPr lang="en-US" dirty="0" smtClean="0"/>
            <a:t> (1978)</a:t>
          </a:r>
          <a:endParaRPr lang="en-US" dirty="0"/>
        </a:p>
      </dgm:t>
    </dgm:pt>
    <dgm:pt modelId="{008E03C7-714E-4A13-8B29-05434DC55AA5}" type="parTrans" cxnId="{F40ADD78-988F-4420-9A2D-43E465252507}">
      <dgm:prSet/>
      <dgm:spPr/>
      <dgm:t>
        <a:bodyPr/>
        <a:lstStyle/>
        <a:p>
          <a:endParaRPr lang="en-US"/>
        </a:p>
      </dgm:t>
    </dgm:pt>
    <dgm:pt modelId="{AD0E7E69-E68A-4A84-846A-7DDE45E02EAD}" type="sibTrans" cxnId="{F40ADD78-988F-4420-9A2D-43E465252507}">
      <dgm:prSet/>
      <dgm:spPr/>
      <dgm:t>
        <a:bodyPr/>
        <a:lstStyle/>
        <a:p>
          <a:endParaRPr lang="en-US"/>
        </a:p>
      </dgm:t>
    </dgm:pt>
    <dgm:pt modelId="{3F145C13-2472-4D60-AC82-57B515C8C9E0}">
      <dgm:prSet/>
      <dgm:spPr/>
      <dgm:t>
        <a:bodyPr/>
        <a:lstStyle/>
        <a:p>
          <a:pPr rtl="0"/>
          <a:r>
            <a:rPr lang="en-US" dirty="0" smtClean="0"/>
            <a:t>Age doesn’t matter when finances, motivation, and other factors are included</a:t>
          </a:r>
          <a:endParaRPr lang="en-US" dirty="0"/>
        </a:p>
      </dgm:t>
    </dgm:pt>
    <dgm:pt modelId="{13E57C1C-A38E-46C9-B8E0-AD5E76233AFC}" type="parTrans" cxnId="{15E65A59-9B7C-4E73-BFCB-2DEABAC49AEE}">
      <dgm:prSet/>
      <dgm:spPr/>
      <dgm:t>
        <a:bodyPr/>
        <a:lstStyle/>
        <a:p>
          <a:endParaRPr lang="en-US"/>
        </a:p>
      </dgm:t>
    </dgm:pt>
    <dgm:pt modelId="{6A0D7410-7A52-4436-BB61-DFC008CBB8E9}" type="sibTrans" cxnId="{15E65A59-9B7C-4E73-BFCB-2DEABAC49AEE}">
      <dgm:prSet/>
      <dgm:spPr/>
      <dgm:t>
        <a:bodyPr/>
        <a:lstStyle/>
        <a:p>
          <a:endParaRPr lang="en-US"/>
        </a:p>
      </dgm:t>
    </dgm:pt>
    <dgm:pt modelId="{BF2F3802-F795-4BD8-B3DA-3A67EE4D8458}" type="pres">
      <dgm:prSet presAssocID="{82F2B629-0D5C-48C9-8850-8416D020A2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696882-5DFA-46BD-A44F-E3228BA4E333}" type="pres">
      <dgm:prSet presAssocID="{0C922752-52FC-46F4-A0E8-C87DE9295B91}" presName="thickLine" presStyleLbl="alignNode1" presStyleIdx="0" presStyleCnt="3"/>
      <dgm:spPr/>
    </dgm:pt>
    <dgm:pt modelId="{BD57D98F-A21D-48EF-916B-166D31D586D2}" type="pres">
      <dgm:prSet presAssocID="{0C922752-52FC-46F4-A0E8-C87DE9295B91}" presName="horz1" presStyleCnt="0"/>
      <dgm:spPr/>
    </dgm:pt>
    <dgm:pt modelId="{A2291CBC-8A8F-4651-839D-A4C112052A27}" type="pres">
      <dgm:prSet presAssocID="{0C922752-52FC-46F4-A0E8-C87DE9295B91}" presName="tx1" presStyleLbl="revTx" presStyleIdx="0" presStyleCnt="6"/>
      <dgm:spPr/>
      <dgm:t>
        <a:bodyPr/>
        <a:lstStyle/>
        <a:p>
          <a:endParaRPr lang="en-US"/>
        </a:p>
      </dgm:t>
    </dgm:pt>
    <dgm:pt modelId="{FAC28672-AD93-4AE2-ADDA-4244454AC655}" type="pres">
      <dgm:prSet presAssocID="{0C922752-52FC-46F4-A0E8-C87DE9295B91}" presName="vert1" presStyleCnt="0"/>
      <dgm:spPr/>
    </dgm:pt>
    <dgm:pt modelId="{809316E5-B421-4A40-967D-C36D8726E48D}" type="pres">
      <dgm:prSet presAssocID="{7174C267-45AF-4097-B395-20992405D6FE}" presName="vertSpace2a" presStyleCnt="0"/>
      <dgm:spPr/>
    </dgm:pt>
    <dgm:pt modelId="{B6391068-EB18-4AE8-BE2E-73CC6861F300}" type="pres">
      <dgm:prSet presAssocID="{7174C267-45AF-4097-B395-20992405D6FE}" presName="horz2" presStyleCnt="0"/>
      <dgm:spPr/>
    </dgm:pt>
    <dgm:pt modelId="{59B68197-3D25-434B-A0B4-F79E7ADF2A23}" type="pres">
      <dgm:prSet presAssocID="{7174C267-45AF-4097-B395-20992405D6FE}" presName="horzSpace2" presStyleCnt="0"/>
      <dgm:spPr/>
    </dgm:pt>
    <dgm:pt modelId="{F64E4D37-C269-494C-9169-78EE34B1E1CE}" type="pres">
      <dgm:prSet presAssocID="{7174C267-45AF-4097-B395-20992405D6FE}" presName="tx2" presStyleLbl="revTx" presStyleIdx="1" presStyleCnt="6"/>
      <dgm:spPr/>
      <dgm:t>
        <a:bodyPr/>
        <a:lstStyle/>
        <a:p>
          <a:endParaRPr lang="en-US"/>
        </a:p>
      </dgm:t>
    </dgm:pt>
    <dgm:pt modelId="{A9162833-6E6F-404C-A229-D36BB057F437}" type="pres">
      <dgm:prSet presAssocID="{7174C267-45AF-4097-B395-20992405D6FE}" presName="vert2" presStyleCnt="0"/>
      <dgm:spPr/>
    </dgm:pt>
    <dgm:pt modelId="{014B1D29-E7BA-4749-8269-547DBFCA0803}" type="pres">
      <dgm:prSet presAssocID="{7174C267-45AF-4097-B395-20992405D6FE}" presName="thinLine2b" presStyleLbl="callout" presStyleIdx="0" presStyleCnt="3"/>
      <dgm:spPr/>
    </dgm:pt>
    <dgm:pt modelId="{0B0AFF67-3705-4179-8E91-B675F6DF0A40}" type="pres">
      <dgm:prSet presAssocID="{7174C267-45AF-4097-B395-20992405D6FE}" presName="vertSpace2b" presStyleCnt="0"/>
      <dgm:spPr/>
    </dgm:pt>
    <dgm:pt modelId="{568E91D9-6181-41F3-92E9-93C42DD23CF7}" type="pres">
      <dgm:prSet presAssocID="{5D5628AD-2FC6-4700-A5C7-74EB154D7810}" presName="thickLine" presStyleLbl="alignNode1" presStyleIdx="1" presStyleCnt="3"/>
      <dgm:spPr/>
    </dgm:pt>
    <dgm:pt modelId="{D3D2AB31-C93A-4A27-9ABE-C12BF834B541}" type="pres">
      <dgm:prSet presAssocID="{5D5628AD-2FC6-4700-A5C7-74EB154D7810}" presName="horz1" presStyleCnt="0"/>
      <dgm:spPr/>
    </dgm:pt>
    <dgm:pt modelId="{C766DB90-BDFD-4DB6-9DB7-34AFA568A97E}" type="pres">
      <dgm:prSet presAssocID="{5D5628AD-2FC6-4700-A5C7-74EB154D7810}" presName="tx1" presStyleLbl="revTx" presStyleIdx="2" presStyleCnt="6"/>
      <dgm:spPr/>
      <dgm:t>
        <a:bodyPr/>
        <a:lstStyle/>
        <a:p>
          <a:endParaRPr lang="en-US"/>
        </a:p>
      </dgm:t>
    </dgm:pt>
    <dgm:pt modelId="{9CF807D3-D10D-4ED3-9746-DE780412F9DE}" type="pres">
      <dgm:prSet presAssocID="{5D5628AD-2FC6-4700-A5C7-74EB154D7810}" presName="vert1" presStyleCnt="0"/>
      <dgm:spPr/>
    </dgm:pt>
    <dgm:pt modelId="{0E6F9290-17A1-4B2A-8724-A2E86D294403}" type="pres">
      <dgm:prSet presAssocID="{B8BEC108-4B14-48F1-B691-68C6758CD8B5}" presName="vertSpace2a" presStyleCnt="0"/>
      <dgm:spPr/>
    </dgm:pt>
    <dgm:pt modelId="{9F55B3F7-F967-4725-A55A-BFBEA6C1FA38}" type="pres">
      <dgm:prSet presAssocID="{B8BEC108-4B14-48F1-B691-68C6758CD8B5}" presName="horz2" presStyleCnt="0"/>
      <dgm:spPr/>
    </dgm:pt>
    <dgm:pt modelId="{6F4F30C8-8404-45BA-AC1B-FBF33C969905}" type="pres">
      <dgm:prSet presAssocID="{B8BEC108-4B14-48F1-B691-68C6758CD8B5}" presName="horzSpace2" presStyleCnt="0"/>
      <dgm:spPr/>
    </dgm:pt>
    <dgm:pt modelId="{20819FE6-3B5B-4136-82CF-B315452602F5}" type="pres">
      <dgm:prSet presAssocID="{B8BEC108-4B14-48F1-B691-68C6758CD8B5}" presName="tx2" presStyleLbl="revTx" presStyleIdx="3" presStyleCnt="6"/>
      <dgm:spPr/>
      <dgm:t>
        <a:bodyPr/>
        <a:lstStyle/>
        <a:p>
          <a:endParaRPr lang="en-US"/>
        </a:p>
      </dgm:t>
    </dgm:pt>
    <dgm:pt modelId="{D02A484C-DB6F-4CE3-B440-A8748A07E0A7}" type="pres">
      <dgm:prSet presAssocID="{B8BEC108-4B14-48F1-B691-68C6758CD8B5}" presName="vert2" presStyleCnt="0"/>
      <dgm:spPr/>
    </dgm:pt>
    <dgm:pt modelId="{7F28511A-D1B3-44E0-B715-33D4E798DC5D}" type="pres">
      <dgm:prSet presAssocID="{B8BEC108-4B14-48F1-B691-68C6758CD8B5}" presName="thinLine2b" presStyleLbl="callout" presStyleIdx="1" presStyleCnt="3"/>
      <dgm:spPr/>
    </dgm:pt>
    <dgm:pt modelId="{FF3E7783-1717-487F-B09A-D07E344AEFC1}" type="pres">
      <dgm:prSet presAssocID="{B8BEC108-4B14-48F1-B691-68C6758CD8B5}" presName="vertSpace2b" presStyleCnt="0"/>
      <dgm:spPr/>
    </dgm:pt>
    <dgm:pt modelId="{B7820FF1-1B55-4D4C-A03A-D5A34C8F1282}" type="pres">
      <dgm:prSet presAssocID="{40B88742-51A5-4E63-BA77-AF3261F615B9}" presName="thickLine" presStyleLbl="alignNode1" presStyleIdx="2" presStyleCnt="3"/>
      <dgm:spPr/>
    </dgm:pt>
    <dgm:pt modelId="{84C29B5D-C316-4132-95D8-539A0D29774C}" type="pres">
      <dgm:prSet presAssocID="{40B88742-51A5-4E63-BA77-AF3261F615B9}" presName="horz1" presStyleCnt="0"/>
      <dgm:spPr/>
    </dgm:pt>
    <dgm:pt modelId="{A874D4DE-7B74-41FD-A86D-916A61085000}" type="pres">
      <dgm:prSet presAssocID="{40B88742-51A5-4E63-BA77-AF3261F615B9}" presName="tx1" presStyleLbl="revTx" presStyleIdx="4" presStyleCnt="6"/>
      <dgm:spPr/>
      <dgm:t>
        <a:bodyPr/>
        <a:lstStyle/>
        <a:p>
          <a:endParaRPr lang="en-US"/>
        </a:p>
      </dgm:t>
    </dgm:pt>
    <dgm:pt modelId="{B8B18F9A-5B47-4ED1-BFE2-2E8268082CAA}" type="pres">
      <dgm:prSet presAssocID="{40B88742-51A5-4E63-BA77-AF3261F615B9}" presName="vert1" presStyleCnt="0"/>
      <dgm:spPr/>
    </dgm:pt>
    <dgm:pt modelId="{FEDBFE2E-8CD3-4090-BE9C-577AE3DD9766}" type="pres">
      <dgm:prSet presAssocID="{3F145C13-2472-4D60-AC82-57B515C8C9E0}" presName="vertSpace2a" presStyleCnt="0"/>
      <dgm:spPr/>
    </dgm:pt>
    <dgm:pt modelId="{E7405CF9-4266-46FC-A342-BC6994BC52B8}" type="pres">
      <dgm:prSet presAssocID="{3F145C13-2472-4D60-AC82-57B515C8C9E0}" presName="horz2" presStyleCnt="0"/>
      <dgm:spPr/>
    </dgm:pt>
    <dgm:pt modelId="{0CC7374F-CF56-4DDB-A93B-A2C9E881B6A4}" type="pres">
      <dgm:prSet presAssocID="{3F145C13-2472-4D60-AC82-57B515C8C9E0}" presName="horzSpace2" presStyleCnt="0"/>
      <dgm:spPr/>
    </dgm:pt>
    <dgm:pt modelId="{CFABABBD-387A-4656-86F6-FCD5CFA64997}" type="pres">
      <dgm:prSet presAssocID="{3F145C13-2472-4D60-AC82-57B515C8C9E0}" presName="tx2" presStyleLbl="revTx" presStyleIdx="5" presStyleCnt="6"/>
      <dgm:spPr/>
      <dgm:t>
        <a:bodyPr/>
        <a:lstStyle/>
        <a:p>
          <a:endParaRPr lang="en-US"/>
        </a:p>
      </dgm:t>
    </dgm:pt>
    <dgm:pt modelId="{6CE33EBF-666F-484A-A6B7-967D60304325}" type="pres">
      <dgm:prSet presAssocID="{3F145C13-2472-4D60-AC82-57B515C8C9E0}" presName="vert2" presStyleCnt="0"/>
      <dgm:spPr/>
    </dgm:pt>
    <dgm:pt modelId="{AA29E517-5EFE-40AE-BE8D-C006EEF69FE8}" type="pres">
      <dgm:prSet presAssocID="{3F145C13-2472-4D60-AC82-57B515C8C9E0}" presName="thinLine2b" presStyleLbl="callout" presStyleIdx="2" presStyleCnt="3"/>
      <dgm:spPr/>
    </dgm:pt>
    <dgm:pt modelId="{0A7499CB-59FD-4B2A-A9E8-EB023F0D8A5D}" type="pres">
      <dgm:prSet presAssocID="{3F145C13-2472-4D60-AC82-57B515C8C9E0}" presName="vertSpace2b" presStyleCnt="0"/>
      <dgm:spPr/>
    </dgm:pt>
  </dgm:ptLst>
  <dgm:cxnLst>
    <dgm:cxn modelId="{97212474-3AA0-4505-B082-1191428402DB}" srcId="{82F2B629-0D5C-48C9-8850-8416D020A24B}" destId="{5D5628AD-2FC6-4700-A5C7-74EB154D7810}" srcOrd="1" destOrd="0" parTransId="{69F21420-0E95-451A-9C7C-789D1DACFE17}" sibTransId="{CA68B9F5-8F05-4631-9AA6-384B76624CED}"/>
    <dgm:cxn modelId="{7C6A0A1A-01D5-451E-B3C9-7CF32B69D0D0}" type="presOf" srcId="{7174C267-45AF-4097-B395-20992405D6FE}" destId="{F64E4D37-C269-494C-9169-78EE34B1E1CE}" srcOrd="0" destOrd="0" presId="urn:microsoft.com/office/officeart/2008/layout/LinedList"/>
    <dgm:cxn modelId="{F5B4714B-EAFE-4A6B-8CF3-0B8244420497}" srcId="{82F2B629-0D5C-48C9-8850-8416D020A24B}" destId="{0C922752-52FC-46F4-A0E8-C87DE9295B91}" srcOrd="0" destOrd="0" parTransId="{52F56642-B673-4CCE-BCF1-55F15D878CE9}" sibTransId="{DB5F3D46-133A-4D40-913D-402F7D43A6FF}"/>
    <dgm:cxn modelId="{F40ADD78-988F-4420-9A2D-43E465252507}" srcId="{82F2B629-0D5C-48C9-8850-8416D020A24B}" destId="{40B88742-51A5-4E63-BA77-AF3261F615B9}" srcOrd="2" destOrd="0" parTransId="{008E03C7-714E-4A13-8B29-05434DC55AA5}" sibTransId="{AD0E7E69-E68A-4A84-846A-7DDE45E02EAD}"/>
    <dgm:cxn modelId="{78FF86AC-8285-4C62-9058-F666379DC38D}" type="presOf" srcId="{40B88742-51A5-4E63-BA77-AF3261F615B9}" destId="{A874D4DE-7B74-41FD-A86D-916A61085000}" srcOrd="0" destOrd="0" presId="urn:microsoft.com/office/officeart/2008/layout/LinedList"/>
    <dgm:cxn modelId="{AD93DEF2-AFAF-477B-B798-EFDB4CFA03E8}" srcId="{5D5628AD-2FC6-4700-A5C7-74EB154D7810}" destId="{B8BEC108-4B14-48F1-B691-68C6758CD8B5}" srcOrd="0" destOrd="0" parTransId="{22A492D4-13F8-406B-ABBA-E9A53556F900}" sibTransId="{89FA3D82-CBCD-465A-822C-769C1A718EB8}"/>
    <dgm:cxn modelId="{D48A3CE0-D275-4F40-8902-02E931F9CCDD}" type="presOf" srcId="{5D5628AD-2FC6-4700-A5C7-74EB154D7810}" destId="{C766DB90-BDFD-4DB6-9DB7-34AFA568A97E}" srcOrd="0" destOrd="0" presId="urn:microsoft.com/office/officeart/2008/layout/LinedList"/>
    <dgm:cxn modelId="{B21B5994-4CD0-4017-A8F0-231D6A1295AF}" type="presOf" srcId="{82F2B629-0D5C-48C9-8850-8416D020A24B}" destId="{BF2F3802-F795-4BD8-B3DA-3A67EE4D8458}" srcOrd="0" destOrd="0" presId="urn:microsoft.com/office/officeart/2008/layout/LinedList"/>
    <dgm:cxn modelId="{A11FE92B-19D7-4745-8F6A-12AC1B9EF890}" type="presOf" srcId="{3F145C13-2472-4D60-AC82-57B515C8C9E0}" destId="{CFABABBD-387A-4656-86F6-FCD5CFA64997}" srcOrd="0" destOrd="0" presId="urn:microsoft.com/office/officeart/2008/layout/LinedList"/>
    <dgm:cxn modelId="{493C3C94-D3BF-497B-B2BD-1536FDF24D3A}" type="presOf" srcId="{0C922752-52FC-46F4-A0E8-C87DE9295B91}" destId="{A2291CBC-8A8F-4651-839D-A4C112052A27}" srcOrd="0" destOrd="0" presId="urn:microsoft.com/office/officeart/2008/layout/LinedList"/>
    <dgm:cxn modelId="{15E65A59-9B7C-4E73-BFCB-2DEABAC49AEE}" srcId="{40B88742-51A5-4E63-BA77-AF3261F615B9}" destId="{3F145C13-2472-4D60-AC82-57B515C8C9E0}" srcOrd="0" destOrd="0" parTransId="{13E57C1C-A38E-46C9-B8E0-AD5E76233AFC}" sibTransId="{6A0D7410-7A52-4436-BB61-DFC008CBB8E9}"/>
    <dgm:cxn modelId="{78D39142-4481-4790-95F0-7FD6AE5105C9}" type="presOf" srcId="{B8BEC108-4B14-48F1-B691-68C6758CD8B5}" destId="{20819FE6-3B5B-4136-82CF-B315452602F5}" srcOrd="0" destOrd="0" presId="urn:microsoft.com/office/officeart/2008/layout/LinedList"/>
    <dgm:cxn modelId="{C918C9C4-A5A8-4C2F-8EB0-C4B1A937EAE0}" srcId="{0C922752-52FC-46F4-A0E8-C87DE9295B91}" destId="{7174C267-45AF-4097-B395-20992405D6FE}" srcOrd="0" destOrd="0" parTransId="{F403E3CE-73E0-49ED-9B91-3CA447480B6D}" sibTransId="{4DCA1BF4-73D4-4059-919C-61F7FA15DE36}"/>
    <dgm:cxn modelId="{4AB5E065-93D2-4044-9A23-74BB4C33381C}" type="presParOf" srcId="{BF2F3802-F795-4BD8-B3DA-3A67EE4D8458}" destId="{EF696882-5DFA-46BD-A44F-E3228BA4E333}" srcOrd="0" destOrd="0" presId="urn:microsoft.com/office/officeart/2008/layout/LinedList"/>
    <dgm:cxn modelId="{B7A86A75-CB63-4BC7-A2C1-5D134B501AD7}" type="presParOf" srcId="{BF2F3802-F795-4BD8-B3DA-3A67EE4D8458}" destId="{BD57D98F-A21D-48EF-916B-166D31D586D2}" srcOrd="1" destOrd="0" presId="urn:microsoft.com/office/officeart/2008/layout/LinedList"/>
    <dgm:cxn modelId="{75A25245-6511-4FB8-BE8B-62C4C008D9C7}" type="presParOf" srcId="{BD57D98F-A21D-48EF-916B-166D31D586D2}" destId="{A2291CBC-8A8F-4651-839D-A4C112052A27}" srcOrd="0" destOrd="0" presId="urn:microsoft.com/office/officeart/2008/layout/LinedList"/>
    <dgm:cxn modelId="{65ECDB65-3907-4E05-AB8A-C791A60B8F1C}" type="presParOf" srcId="{BD57D98F-A21D-48EF-916B-166D31D586D2}" destId="{FAC28672-AD93-4AE2-ADDA-4244454AC655}" srcOrd="1" destOrd="0" presId="urn:microsoft.com/office/officeart/2008/layout/LinedList"/>
    <dgm:cxn modelId="{13748D5B-859C-4700-938B-6584F5206BC0}" type="presParOf" srcId="{FAC28672-AD93-4AE2-ADDA-4244454AC655}" destId="{809316E5-B421-4A40-967D-C36D8726E48D}" srcOrd="0" destOrd="0" presId="urn:microsoft.com/office/officeart/2008/layout/LinedList"/>
    <dgm:cxn modelId="{F0B97185-CB17-4F05-8B9C-63C0673FB520}" type="presParOf" srcId="{FAC28672-AD93-4AE2-ADDA-4244454AC655}" destId="{B6391068-EB18-4AE8-BE2E-73CC6861F300}" srcOrd="1" destOrd="0" presId="urn:microsoft.com/office/officeart/2008/layout/LinedList"/>
    <dgm:cxn modelId="{7B5EB5C4-EB1B-4A03-B2A0-AE344C95E226}" type="presParOf" srcId="{B6391068-EB18-4AE8-BE2E-73CC6861F300}" destId="{59B68197-3D25-434B-A0B4-F79E7ADF2A23}" srcOrd="0" destOrd="0" presId="urn:microsoft.com/office/officeart/2008/layout/LinedList"/>
    <dgm:cxn modelId="{ED2C3544-E4E1-4C22-AC86-89491046FE59}" type="presParOf" srcId="{B6391068-EB18-4AE8-BE2E-73CC6861F300}" destId="{F64E4D37-C269-494C-9169-78EE34B1E1CE}" srcOrd="1" destOrd="0" presId="urn:microsoft.com/office/officeart/2008/layout/LinedList"/>
    <dgm:cxn modelId="{EAFE1400-3E00-4A93-9203-0C2B9FDD2D22}" type="presParOf" srcId="{B6391068-EB18-4AE8-BE2E-73CC6861F300}" destId="{A9162833-6E6F-404C-A229-D36BB057F437}" srcOrd="2" destOrd="0" presId="urn:microsoft.com/office/officeart/2008/layout/LinedList"/>
    <dgm:cxn modelId="{2D05C8E3-B299-442E-B073-7AB560C3EC62}" type="presParOf" srcId="{FAC28672-AD93-4AE2-ADDA-4244454AC655}" destId="{014B1D29-E7BA-4749-8269-547DBFCA0803}" srcOrd="2" destOrd="0" presId="urn:microsoft.com/office/officeart/2008/layout/LinedList"/>
    <dgm:cxn modelId="{2ACB99D4-AF78-4FB9-B6B3-BEDEBFDC648D}" type="presParOf" srcId="{FAC28672-AD93-4AE2-ADDA-4244454AC655}" destId="{0B0AFF67-3705-4179-8E91-B675F6DF0A40}" srcOrd="3" destOrd="0" presId="urn:microsoft.com/office/officeart/2008/layout/LinedList"/>
    <dgm:cxn modelId="{EA85CC84-E99A-40C0-ADFA-2C2BAF2B68E1}" type="presParOf" srcId="{BF2F3802-F795-4BD8-B3DA-3A67EE4D8458}" destId="{568E91D9-6181-41F3-92E9-93C42DD23CF7}" srcOrd="2" destOrd="0" presId="urn:microsoft.com/office/officeart/2008/layout/LinedList"/>
    <dgm:cxn modelId="{05D875A6-AF61-4325-89F6-F2898B4CAE73}" type="presParOf" srcId="{BF2F3802-F795-4BD8-B3DA-3A67EE4D8458}" destId="{D3D2AB31-C93A-4A27-9ABE-C12BF834B541}" srcOrd="3" destOrd="0" presId="urn:microsoft.com/office/officeart/2008/layout/LinedList"/>
    <dgm:cxn modelId="{2156533D-27B5-4BE5-A53F-411E3587803C}" type="presParOf" srcId="{D3D2AB31-C93A-4A27-9ABE-C12BF834B541}" destId="{C766DB90-BDFD-4DB6-9DB7-34AFA568A97E}" srcOrd="0" destOrd="0" presId="urn:microsoft.com/office/officeart/2008/layout/LinedList"/>
    <dgm:cxn modelId="{CF0C576C-7205-4ECB-852E-64DC0EFC39CA}" type="presParOf" srcId="{D3D2AB31-C93A-4A27-9ABE-C12BF834B541}" destId="{9CF807D3-D10D-4ED3-9746-DE780412F9DE}" srcOrd="1" destOrd="0" presId="urn:microsoft.com/office/officeart/2008/layout/LinedList"/>
    <dgm:cxn modelId="{3B17FCA9-29CC-4825-9375-E701EC76716F}" type="presParOf" srcId="{9CF807D3-D10D-4ED3-9746-DE780412F9DE}" destId="{0E6F9290-17A1-4B2A-8724-A2E86D294403}" srcOrd="0" destOrd="0" presId="urn:microsoft.com/office/officeart/2008/layout/LinedList"/>
    <dgm:cxn modelId="{A36C7978-0DA3-45DC-9ADE-BFE7ACA2D44A}" type="presParOf" srcId="{9CF807D3-D10D-4ED3-9746-DE780412F9DE}" destId="{9F55B3F7-F967-4725-A55A-BFBEA6C1FA38}" srcOrd="1" destOrd="0" presId="urn:microsoft.com/office/officeart/2008/layout/LinedList"/>
    <dgm:cxn modelId="{EAC0A887-8391-47FA-BEE7-8EB198CA4D2D}" type="presParOf" srcId="{9F55B3F7-F967-4725-A55A-BFBEA6C1FA38}" destId="{6F4F30C8-8404-45BA-AC1B-FBF33C969905}" srcOrd="0" destOrd="0" presId="urn:microsoft.com/office/officeart/2008/layout/LinedList"/>
    <dgm:cxn modelId="{0737BD88-4172-4AEF-AB33-0448B120D20E}" type="presParOf" srcId="{9F55B3F7-F967-4725-A55A-BFBEA6C1FA38}" destId="{20819FE6-3B5B-4136-82CF-B315452602F5}" srcOrd="1" destOrd="0" presId="urn:microsoft.com/office/officeart/2008/layout/LinedList"/>
    <dgm:cxn modelId="{36C5375A-1460-4A1C-82E7-186854A096E3}" type="presParOf" srcId="{9F55B3F7-F967-4725-A55A-BFBEA6C1FA38}" destId="{D02A484C-DB6F-4CE3-B440-A8748A07E0A7}" srcOrd="2" destOrd="0" presId="urn:microsoft.com/office/officeart/2008/layout/LinedList"/>
    <dgm:cxn modelId="{13C0A27F-40E0-41B8-A98B-65A5135140B7}" type="presParOf" srcId="{9CF807D3-D10D-4ED3-9746-DE780412F9DE}" destId="{7F28511A-D1B3-44E0-B715-33D4E798DC5D}" srcOrd="2" destOrd="0" presId="urn:microsoft.com/office/officeart/2008/layout/LinedList"/>
    <dgm:cxn modelId="{7BD2B881-DD9E-426D-8D7E-265BDBF1E1EA}" type="presParOf" srcId="{9CF807D3-D10D-4ED3-9746-DE780412F9DE}" destId="{FF3E7783-1717-487F-B09A-D07E344AEFC1}" srcOrd="3" destOrd="0" presId="urn:microsoft.com/office/officeart/2008/layout/LinedList"/>
    <dgm:cxn modelId="{44E072D3-3186-4ED1-924C-9962AE09413D}" type="presParOf" srcId="{BF2F3802-F795-4BD8-B3DA-3A67EE4D8458}" destId="{B7820FF1-1B55-4D4C-A03A-D5A34C8F1282}" srcOrd="4" destOrd="0" presId="urn:microsoft.com/office/officeart/2008/layout/LinedList"/>
    <dgm:cxn modelId="{089AAA0B-FE28-4C00-ACCA-EBDBCC18B560}" type="presParOf" srcId="{BF2F3802-F795-4BD8-B3DA-3A67EE4D8458}" destId="{84C29B5D-C316-4132-95D8-539A0D29774C}" srcOrd="5" destOrd="0" presId="urn:microsoft.com/office/officeart/2008/layout/LinedList"/>
    <dgm:cxn modelId="{4F06461F-BD29-473B-990F-4E23CC2586C9}" type="presParOf" srcId="{84C29B5D-C316-4132-95D8-539A0D29774C}" destId="{A874D4DE-7B74-41FD-A86D-916A61085000}" srcOrd="0" destOrd="0" presId="urn:microsoft.com/office/officeart/2008/layout/LinedList"/>
    <dgm:cxn modelId="{78038DEA-0160-41C6-963C-617DC8D8A399}" type="presParOf" srcId="{84C29B5D-C316-4132-95D8-539A0D29774C}" destId="{B8B18F9A-5B47-4ED1-BFE2-2E8268082CAA}" srcOrd="1" destOrd="0" presId="urn:microsoft.com/office/officeart/2008/layout/LinedList"/>
    <dgm:cxn modelId="{AFFB5E2A-AC38-48E7-AB47-02266695F866}" type="presParOf" srcId="{B8B18F9A-5B47-4ED1-BFE2-2E8268082CAA}" destId="{FEDBFE2E-8CD3-4090-BE9C-577AE3DD9766}" srcOrd="0" destOrd="0" presId="urn:microsoft.com/office/officeart/2008/layout/LinedList"/>
    <dgm:cxn modelId="{F30289F2-ED0E-4E0A-A1EC-EDAA5E6134FF}" type="presParOf" srcId="{B8B18F9A-5B47-4ED1-BFE2-2E8268082CAA}" destId="{E7405CF9-4266-46FC-A342-BC6994BC52B8}" srcOrd="1" destOrd="0" presId="urn:microsoft.com/office/officeart/2008/layout/LinedList"/>
    <dgm:cxn modelId="{FAB39E4F-37C0-49AC-A950-4F34FF930EFC}" type="presParOf" srcId="{E7405CF9-4266-46FC-A342-BC6994BC52B8}" destId="{0CC7374F-CF56-4DDB-A93B-A2C9E881B6A4}" srcOrd="0" destOrd="0" presId="urn:microsoft.com/office/officeart/2008/layout/LinedList"/>
    <dgm:cxn modelId="{2EE9321F-AD54-4618-AD42-6C891D6246A5}" type="presParOf" srcId="{E7405CF9-4266-46FC-A342-BC6994BC52B8}" destId="{CFABABBD-387A-4656-86F6-FCD5CFA64997}" srcOrd="1" destOrd="0" presId="urn:microsoft.com/office/officeart/2008/layout/LinedList"/>
    <dgm:cxn modelId="{4D32FA66-C37C-40C5-9A87-49CA2FAD02A2}" type="presParOf" srcId="{E7405CF9-4266-46FC-A342-BC6994BC52B8}" destId="{6CE33EBF-666F-484A-A6B7-967D60304325}" srcOrd="2" destOrd="0" presId="urn:microsoft.com/office/officeart/2008/layout/LinedList"/>
    <dgm:cxn modelId="{0CFACC32-5C8D-4CEE-9063-0E6100CA77CF}" type="presParOf" srcId="{B8B18F9A-5B47-4ED1-BFE2-2E8268082CAA}" destId="{AA29E517-5EFE-40AE-BE8D-C006EEF69FE8}" srcOrd="2" destOrd="0" presId="urn:microsoft.com/office/officeart/2008/layout/LinedList"/>
    <dgm:cxn modelId="{3DE2E0D2-BF37-48D2-8E70-5835092D7703}" type="presParOf" srcId="{B8B18F9A-5B47-4ED1-BFE2-2E8268082CAA}" destId="{0A7499CB-59FD-4B2A-A9E8-EB023F0D8A5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77668A-0C3C-4BBD-89B5-F88CA625F8E2}" type="doc">
      <dgm:prSet loTypeId="urn:microsoft.com/office/officeart/2005/8/layout/vList2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001270A-B6DA-4734-9615-8F8ECDE92065}">
      <dgm:prSet/>
      <dgm:spPr/>
      <dgm:t>
        <a:bodyPr/>
        <a:lstStyle/>
        <a:p>
          <a:pPr rtl="0"/>
          <a:r>
            <a:rPr lang="en-US" dirty="0" smtClean="0"/>
            <a:t>Student development literature (mostly </a:t>
          </a:r>
          <a:r>
            <a:rPr lang="en-US" dirty="0" err="1" smtClean="0"/>
            <a:t>Chickering</a:t>
          </a:r>
          <a:r>
            <a:rPr lang="en-US" dirty="0" smtClean="0"/>
            <a:t>, 1969) not appropriate for conceptualizing non-traditional students</a:t>
          </a:r>
          <a:endParaRPr lang="en-US" dirty="0"/>
        </a:p>
      </dgm:t>
    </dgm:pt>
    <dgm:pt modelId="{03E4D6C9-92F8-4435-ADD7-C1E48B5C9367}" type="parTrans" cxnId="{90FD8219-117E-4D26-BA63-FB45AE7EF13B}">
      <dgm:prSet/>
      <dgm:spPr/>
      <dgm:t>
        <a:bodyPr/>
        <a:lstStyle/>
        <a:p>
          <a:endParaRPr lang="en-US"/>
        </a:p>
      </dgm:t>
    </dgm:pt>
    <dgm:pt modelId="{BBFEA12A-D330-4B28-BFC1-EA329956465A}" type="sibTrans" cxnId="{90FD8219-117E-4D26-BA63-FB45AE7EF13B}">
      <dgm:prSet/>
      <dgm:spPr/>
      <dgm:t>
        <a:bodyPr/>
        <a:lstStyle/>
        <a:p>
          <a:endParaRPr lang="en-US"/>
        </a:p>
      </dgm:t>
    </dgm:pt>
    <dgm:pt modelId="{91DFD4B1-4811-4643-BDD2-5E6BA7EBBA4E}">
      <dgm:prSet/>
      <dgm:spPr/>
      <dgm:t>
        <a:bodyPr/>
        <a:lstStyle/>
        <a:p>
          <a:pPr rtl="0"/>
          <a:r>
            <a:rPr lang="en-US" smtClean="0"/>
            <a:t>One of the following:</a:t>
          </a:r>
          <a:endParaRPr lang="en-US"/>
        </a:p>
      </dgm:t>
    </dgm:pt>
    <dgm:pt modelId="{45E7DA03-FB7B-424C-86BB-170BC537087D}" type="parTrans" cxnId="{757FB9DC-3EA6-4213-820E-6F9714E21F57}">
      <dgm:prSet/>
      <dgm:spPr/>
      <dgm:t>
        <a:bodyPr/>
        <a:lstStyle/>
        <a:p>
          <a:endParaRPr lang="en-US"/>
        </a:p>
      </dgm:t>
    </dgm:pt>
    <dgm:pt modelId="{8FD97FE6-40D2-44FA-B8F8-BC6D2663E4E7}" type="sibTrans" cxnId="{757FB9DC-3EA6-4213-820E-6F9714E21F57}">
      <dgm:prSet/>
      <dgm:spPr/>
      <dgm:t>
        <a:bodyPr/>
        <a:lstStyle/>
        <a:p>
          <a:endParaRPr lang="en-US"/>
        </a:p>
      </dgm:t>
    </dgm:pt>
    <dgm:pt modelId="{3F8866A4-CC95-479F-B759-9CE7016AB81D}">
      <dgm:prSet/>
      <dgm:spPr/>
      <dgm:t>
        <a:bodyPr/>
        <a:lstStyle/>
        <a:p>
          <a:pPr rtl="0"/>
          <a:r>
            <a:rPr lang="en-US" smtClean="0"/>
            <a:t>25 years or older</a:t>
          </a:r>
          <a:endParaRPr lang="en-US"/>
        </a:p>
      </dgm:t>
    </dgm:pt>
    <dgm:pt modelId="{DC0E6FAD-D434-4F88-93DC-1CDA33921985}" type="parTrans" cxnId="{0AC1FD60-A1D5-4105-80DA-6280974F847D}">
      <dgm:prSet/>
      <dgm:spPr/>
      <dgm:t>
        <a:bodyPr/>
        <a:lstStyle/>
        <a:p>
          <a:endParaRPr lang="en-US"/>
        </a:p>
      </dgm:t>
    </dgm:pt>
    <dgm:pt modelId="{E79198D6-6383-4D01-9435-6E54CABAF19D}" type="sibTrans" cxnId="{0AC1FD60-A1D5-4105-80DA-6280974F847D}">
      <dgm:prSet/>
      <dgm:spPr/>
      <dgm:t>
        <a:bodyPr/>
        <a:lstStyle/>
        <a:p>
          <a:endParaRPr lang="en-US"/>
        </a:p>
      </dgm:t>
    </dgm:pt>
    <dgm:pt modelId="{ADE7A6BA-4AF3-4D90-890F-1CA27198AF67}">
      <dgm:prSet/>
      <dgm:spPr/>
      <dgm:t>
        <a:bodyPr/>
        <a:lstStyle/>
        <a:p>
          <a:pPr rtl="0"/>
          <a:r>
            <a:rPr lang="en-US" smtClean="0"/>
            <a:t>Attending part-time</a:t>
          </a:r>
          <a:endParaRPr lang="en-US"/>
        </a:p>
      </dgm:t>
    </dgm:pt>
    <dgm:pt modelId="{23AF3364-EF32-4910-84BA-5C2406D84BBF}" type="parTrans" cxnId="{A05571FD-DDA6-4290-849F-8B9DBCA77AD4}">
      <dgm:prSet/>
      <dgm:spPr/>
      <dgm:t>
        <a:bodyPr/>
        <a:lstStyle/>
        <a:p>
          <a:endParaRPr lang="en-US"/>
        </a:p>
      </dgm:t>
    </dgm:pt>
    <dgm:pt modelId="{C967229C-15E1-434E-80B6-DEDA75EEF61B}" type="sibTrans" cxnId="{A05571FD-DDA6-4290-849F-8B9DBCA77AD4}">
      <dgm:prSet/>
      <dgm:spPr/>
      <dgm:t>
        <a:bodyPr/>
        <a:lstStyle/>
        <a:p>
          <a:endParaRPr lang="en-US"/>
        </a:p>
      </dgm:t>
    </dgm:pt>
    <dgm:pt modelId="{4541B548-E5CC-4F23-A006-287DDA175CF7}">
      <dgm:prSet/>
      <dgm:spPr/>
      <dgm:t>
        <a:bodyPr/>
        <a:lstStyle/>
        <a:p>
          <a:pPr rtl="0"/>
          <a:r>
            <a:rPr lang="en-US" dirty="0" smtClean="0"/>
            <a:t>Living off-campus</a:t>
          </a:r>
          <a:endParaRPr lang="en-US" dirty="0"/>
        </a:p>
      </dgm:t>
    </dgm:pt>
    <dgm:pt modelId="{AF3650BE-8575-450C-A942-BBBBDCB1B9BD}" type="parTrans" cxnId="{F99BF9D9-A973-4457-BAD4-882B92BD323F}">
      <dgm:prSet/>
      <dgm:spPr/>
      <dgm:t>
        <a:bodyPr/>
        <a:lstStyle/>
        <a:p>
          <a:endParaRPr lang="en-US"/>
        </a:p>
      </dgm:t>
    </dgm:pt>
    <dgm:pt modelId="{03DE39E5-2292-4D7A-B42F-D627D818FB8E}" type="sibTrans" cxnId="{F99BF9D9-A973-4457-BAD4-882B92BD323F}">
      <dgm:prSet/>
      <dgm:spPr/>
      <dgm:t>
        <a:bodyPr/>
        <a:lstStyle/>
        <a:p>
          <a:endParaRPr lang="en-US"/>
        </a:p>
      </dgm:t>
    </dgm:pt>
    <dgm:pt modelId="{71789339-D33C-4205-A786-A172CB1FFB7F}">
      <dgm:prSet/>
      <dgm:spPr/>
      <dgm:t>
        <a:bodyPr/>
        <a:lstStyle/>
        <a:p>
          <a:pPr rtl="0"/>
          <a:r>
            <a:rPr lang="en-US" dirty="0" smtClean="0"/>
            <a:t>Findings</a:t>
          </a:r>
          <a:endParaRPr lang="en-US" dirty="0"/>
        </a:p>
      </dgm:t>
    </dgm:pt>
    <dgm:pt modelId="{6446703E-9C3E-428F-B482-6C7F2D5C4D52}" type="parTrans" cxnId="{ECCC8068-D99F-40BB-8816-21914B728656}">
      <dgm:prSet/>
      <dgm:spPr/>
      <dgm:t>
        <a:bodyPr/>
        <a:lstStyle/>
        <a:p>
          <a:endParaRPr lang="en-US"/>
        </a:p>
      </dgm:t>
    </dgm:pt>
    <dgm:pt modelId="{36770393-7070-4209-95D8-9958085082EE}" type="sibTrans" cxnId="{ECCC8068-D99F-40BB-8816-21914B728656}">
      <dgm:prSet/>
      <dgm:spPr/>
      <dgm:t>
        <a:bodyPr/>
        <a:lstStyle/>
        <a:p>
          <a:endParaRPr lang="en-US"/>
        </a:p>
      </dgm:t>
    </dgm:pt>
    <dgm:pt modelId="{DCD85681-313D-492F-A16C-6413B7BACF24}">
      <dgm:prSet/>
      <dgm:spPr/>
      <dgm:t>
        <a:bodyPr/>
        <a:lstStyle/>
        <a:p>
          <a:pPr rtl="0"/>
          <a:r>
            <a:rPr lang="en-US" dirty="0" smtClean="0"/>
            <a:t>Intent to persist, work hours, number of hours enrolled have stronger effect than social integration</a:t>
          </a:r>
          <a:endParaRPr lang="en-US" dirty="0"/>
        </a:p>
      </dgm:t>
    </dgm:pt>
    <dgm:pt modelId="{05A4BCD5-97ED-46B4-8BDA-16EA84871B9D}" type="parTrans" cxnId="{0DF68C76-9A74-40D4-B26C-3DBC6753378E}">
      <dgm:prSet/>
      <dgm:spPr/>
      <dgm:t>
        <a:bodyPr/>
        <a:lstStyle/>
        <a:p>
          <a:endParaRPr lang="en-US"/>
        </a:p>
      </dgm:t>
    </dgm:pt>
    <dgm:pt modelId="{68CE9328-5939-43EC-8A23-AA140D784427}" type="sibTrans" cxnId="{0DF68C76-9A74-40D4-B26C-3DBC6753378E}">
      <dgm:prSet/>
      <dgm:spPr/>
      <dgm:t>
        <a:bodyPr/>
        <a:lstStyle/>
        <a:p>
          <a:endParaRPr lang="en-US"/>
        </a:p>
      </dgm:t>
    </dgm:pt>
    <dgm:pt modelId="{BE82BA72-A7E5-42BA-857F-84633CE351E4}">
      <dgm:prSet/>
      <dgm:spPr/>
      <dgm:t>
        <a:bodyPr/>
        <a:lstStyle/>
        <a:p>
          <a:pPr rtl="0"/>
          <a:endParaRPr lang="en-US"/>
        </a:p>
      </dgm:t>
    </dgm:pt>
    <dgm:pt modelId="{E30AFA4F-4293-4FF5-83AF-6B9761597B43}" type="parTrans" cxnId="{DEB64679-8707-43EA-9216-C7C3535B1AC2}">
      <dgm:prSet/>
      <dgm:spPr/>
      <dgm:t>
        <a:bodyPr/>
        <a:lstStyle/>
        <a:p>
          <a:endParaRPr lang="en-US"/>
        </a:p>
      </dgm:t>
    </dgm:pt>
    <dgm:pt modelId="{83C60B96-FB35-4774-B938-3A1F8B787263}" type="sibTrans" cxnId="{DEB64679-8707-43EA-9216-C7C3535B1AC2}">
      <dgm:prSet/>
      <dgm:spPr/>
      <dgm:t>
        <a:bodyPr/>
        <a:lstStyle/>
        <a:p>
          <a:endParaRPr lang="en-US"/>
        </a:p>
      </dgm:t>
    </dgm:pt>
    <dgm:pt modelId="{66E2B0D3-12D3-4F96-96CE-049572948870}">
      <dgm:prSet/>
      <dgm:spPr/>
      <dgm:t>
        <a:bodyPr/>
        <a:lstStyle/>
        <a:p>
          <a:pPr rtl="0"/>
          <a:r>
            <a:rPr lang="en-US" dirty="0" smtClean="0"/>
            <a:t>“It is very difficult to create an institutional identity and increase a student’s psychological attachment to an institution where traditional social integration variables seem to have little effect on student behavior.” (Bean and </a:t>
          </a:r>
          <a:r>
            <a:rPr lang="en-US" dirty="0" err="1" smtClean="0"/>
            <a:t>Metzner</a:t>
          </a:r>
          <a:r>
            <a:rPr lang="en-US" dirty="0" smtClean="0"/>
            <a:t>, 1987, p. 34)</a:t>
          </a:r>
          <a:endParaRPr lang="en-US" dirty="0"/>
        </a:p>
      </dgm:t>
    </dgm:pt>
    <dgm:pt modelId="{95FD1D66-0B30-4E79-BCDC-B9AD282CBFBB}" type="parTrans" cxnId="{FE5EF249-0C09-4477-B11D-3B19B68C7721}">
      <dgm:prSet/>
      <dgm:spPr/>
      <dgm:t>
        <a:bodyPr/>
        <a:lstStyle/>
        <a:p>
          <a:endParaRPr lang="en-US"/>
        </a:p>
      </dgm:t>
    </dgm:pt>
    <dgm:pt modelId="{49478341-9841-4BB0-9DB9-75F5721A8C97}" type="sibTrans" cxnId="{FE5EF249-0C09-4477-B11D-3B19B68C7721}">
      <dgm:prSet/>
      <dgm:spPr/>
      <dgm:t>
        <a:bodyPr/>
        <a:lstStyle/>
        <a:p>
          <a:endParaRPr lang="en-US"/>
        </a:p>
      </dgm:t>
    </dgm:pt>
    <dgm:pt modelId="{0B224A5E-43EC-41CD-BE77-B149BB3399D6}" type="pres">
      <dgm:prSet presAssocID="{4277668A-0C3C-4BBD-89B5-F88CA625F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D7326-DC77-47D1-AF19-14F7A64FED49}" type="pres">
      <dgm:prSet presAssocID="{2001270A-B6DA-4734-9615-8F8ECDE920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35B7C-77F4-49E4-BB2E-2B9C42F43E69}" type="pres">
      <dgm:prSet presAssocID="{2001270A-B6DA-4734-9615-8F8ECDE9206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D32FD-349D-4D68-8D3F-4DDFC43E83B4}" type="pres">
      <dgm:prSet presAssocID="{91DFD4B1-4811-4643-BDD2-5E6BA7EBBA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F72E3-B02A-4F08-8978-0AEFAD00D61C}" type="pres">
      <dgm:prSet presAssocID="{91DFD4B1-4811-4643-BDD2-5E6BA7EBBA4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32E94-58D2-4026-BCF1-4C71D8711E13}" type="pres">
      <dgm:prSet presAssocID="{71789339-D33C-4205-A786-A172CB1FFB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70FC9-0D1D-4C99-B944-F6EFBA472D61}" type="pres">
      <dgm:prSet presAssocID="{71789339-D33C-4205-A786-A172CB1FFB7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F5FF6-7221-45D9-8408-B28D646147A3}" type="presOf" srcId="{ADE7A6BA-4AF3-4D90-890F-1CA27198AF67}" destId="{511F72E3-B02A-4F08-8978-0AEFAD00D61C}" srcOrd="0" destOrd="1" presId="urn:microsoft.com/office/officeart/2005/8/layout/vList2"/>
    <dgm:cxn modelId="{18FDE64D-BB0B-476A-91EC-FAA8DB0D96C2}" type="presOf" srcId="{4541B548-E5CC-4F23-A006-287DDA175CF7}" destId="{511F72E3-B02A-4F08-8978-0AEFAD00D61C}" srcOrd="0" destOrd="2" presId="urn:microsoft.com/office/officeart/2005/8/layout/vList2"/>
    <dgm:cxn modelId="{DEB64679-8707-43EA-9216-C7C3535B1AC2}" srcId="{2001270A-B6DA-4734-9615-8F8ECDE92065}" destId="{BE82BA72-A7E5-42BA-857F-84633CE351E4}" srcOrd="0" destOrd="0" parTransId="{E30AFA4F-4293-4FF5-83AF-6B9761597B43}" sibTransId="{83C60B96-FB35-4774-B938-3A1F8B787263}"/>
    <dgm:cxn modelId="{90FD8219-117E-4D26-BA63-FB45AE7EF13B}" srcId="{4277668A-0C3C-4BBD-89B5-F88CA625F8E2}" destId="{2001270A-B6DA-4734-9615-8F8ECDE92065}" srcOrd="0" destOrd="0" parTransId="{03E4D6C9-92F8-4435-ADD7-C1E48B5C9367}" sibTransId="{BBFEA12A-D330-4B28-BFC1-EA329956465A}"/>
    <dgm:cxn modelId="{2777C219-7A14-4E3A-B09B-408EFAEBB4B1}" type="presOf" srcId="{66E2B0D3-12D3-4F96-96CE-049572948870}" destId="{A5770FC9-0D1D-4C99-B944-F6EFBA472D61}" srcOrd="0" destOrd="1" presId="urn:microsoft.com/office/officeart/2005/8/layout/vList2"/>
    <dgm:cxn modelId="{78A49C4A-33F4-48CC-9D78-4B64F020FC7A}" type="presOf" srcId="{3F8866A4-CC95-479F-B759-9CE7016AB81D}" destId="{511F72E3-B02A-4F08-8978-0AEFAD00D61C}" srcOrd="0" destOrd="0" presId="urn:microsoft.com/office/officeart/2005/8/layout/vList2"/>
    <dgm:cxn modelId="{ECCC8068-D99F-40BB-8816-21914B728656}" srcId="{4277668A-0C3C-4BBD-89B5-F88CA625F8E2}" destId="{71789339-D33C-4205-A786-A172CB1FFB7F}" srcOrd="2" destOrd="0" parTransId="{6446703E-9C3E-428F-B482-6C7F2D5C4D52}" sibTransId="{36770393-7070-4209-95D8-9958085082EE}"/>
    <dgm:cxn modelId="{757FB9DC-3EA6-4213-820E-6F9714E21F57}" srcId="{4277668A-0C3C-4BBD-89B5-F88CA625F8E2}" destId="{91DFD4B1-4811-4643-BDD2-5E6BA7EBBA4E}" srcOrd="1" destOrd="0" parTransId="{45E7DA03-FB7B-424C-86BB-170BC537087D}" sibTransId="{8FD97FE6-40D2-44FA-B8F8-BC6D2663E4E7}"/>
    <dgm:cxn modelId="{0AC1FD60-A1D5-4105-80DA-6280974F847D}" srcId="{91DFD4B1-4811-4643-BDD2-5E6BA7EBBA4E}" destId="{3F8866A4-CC95-479F-B759-9CE7016AB81D}" srcOrd="0" destOrd="0" parTransId="{DC0E6FAD-D434-4F88-93DC-1CDA33921985}" sibTransId="{E79198D6-6383-4D01-9435-6E54CABAF19D}"/>
    <dgm:cxn modelId="{F99BF9D9-A973-4457-BAD4-882B92BD323F}" srcId="{91DFD4B1-4811-4643-BDD2-5E6BA7EBBA4E}" destId="{4541B548-E5CC-4F23-A006-287DDA175CF7}" srcOrd="2" destOrd="0" parTransId="{AF3650BE-8575-450C-A942-BBBBDCB1B9BD}" sibTransId="{03DE39E5-2292-4D7A-B42F-D627D818FB8E}"/>
    <dgm:cxn modelId="{DED9C782-AF4A-4B53-AD55-57B5F0A8D699}" type="presOf" srcId="{71789339-D33C-4205-A786-A172CB1FFB7F}" destId="{E1432E94-58D2-4026-BCF1-4C71D8711E13}" srcOrd="0" destOrd="0" presId="urn:microsoft.com/office/officeart/2005/8/layout/vList2"/>
    <dgm:cxn modelId="{ED425269-855C-443E-A370-464E91E88CFC}" type="presOf" srcId="{4277668A-0C3C-4BBD-89B5-F88CA625F8E2}" destId="{0B224A5E-43EC-41CD-BE77-B149BB3399D6}" srcOrd="0" destOrd="0" presId="urn:microsoft.com/office/officeart/2005/8/layout/vList2"/>
    <dgm:cxn modelId="{0DF68C76-9A74-40D4-B26C-3DBC6753378E}" srcId="{71789339-D33C-4205-A786-A172CB1FFB7F}" destId="{DCD85681-313D-492F-A16C-6413B7BACF24}" srcOrd="0" destOrd="0" parTransId="{05A4BCD5-97ED-46B4-8BDA-16EA84871B9D}" sibTransId="{68CE9328-5939-43EC-8A23-AA140D784427}"/>
    <dgm:cxn modelId="{17EA5259-929F-4474-AB8C-D6BCC00B49AE}" type="presOf" srcId="{91DFD4B1-4811-4643-BDD2-5E6BA7EBBA4E}" destId="{983D32FD-349D-4D68-8D3F-4DDFC43E83B4}" srcOrd="0" destOrd="0" presId="urn:microsoft.com/office/officeart/2005/8/layout/vList2"/>
    <dgm:cxn modelId="{A05571FD-DDA6-4290-849F-8B9DBCA77AD4}" srcId="{91DFD4B1-4811-4643-BDD2-5E6BA7EBBA4E}" destId="{ADE7A6BA-4AF3-4D90-890F-1CA27198AF67}" srcOrd="1" destOrd="0" parTransId="{23AF3364-EF32-4910-84BA-5C2406D84BBF}" sibTransId="{C967229C-15E1-434E-80B6-DEDA75EEF61B}"/>
    <dgm:cxn modelId="{33DA6D86-5BF4-42E4-9C76-56C63F6C73BC}" type="presOf" srcId="{BE82BA72-A7E5-42BA-857F-84633CE351E4}" destId="{C8C35B7C-77F4-49E4-BB2E-2B9C42F43E69}" srcOrd="0" destOrd="0" presId="urn:microsoft.com/office/officeart/2005/8/layout/vList2"/>
    <dgm:cxn modelId="{027408FA-EBBF-4A78-B74C-15386C7201A4}" type="presOf" srcId="{2001270A-B6DA-4734-9615-8F8ECDE92065}" destId="{F86D7326-DC77-47D1-AF19-14F7A64FED49}" srcOrd="0" destOrd="0" presId="urn:microsoft.com/office/officeart/2005/8/layout/vList2"/>
    <dgm:cxn modelId="{FE5EF249-0C09-4477-B11D-3B19B68C7721}" srcId="{71789339-D33C-4205-A786-A172CB1FFB7F}" destId="{66E2B0D3-12D3-4F96-96CE-049572948870}" srcOrd="1" destOrd="0" parTransId="{95FD1D66-0B30-4E79-BCDC-B9AD282CBFBB}" sibTransId="{49478341-9841-4BB0-9DB9-75F5721A8C97}"/>
    <dgm:cxn modelId="{10094ECB-60DC-47A8-B37C-970E8D33212B}" type="presOf" srcId="{DCD85681-313D-492F-A16C-6413B7BACF24}" destId="{A5770FC9-0D1D-4C99-B944-F6EFBA472D61}" srcOrd="0" destOrd="0" presId="urn:microsoft.com/office/officeart/2005/8/layout/vList2"/>
    <dgm:cxn modelId="{2A559C7A-85E9-4BFE-939F-C63F256D7287}" type="presParOf" srcId="{0B224A5E-43EC-41CD-BE77-B149BB3399D6}" destId="{F86D7326-DC77-47D1-AF19-14F7A64FED49}" srcOrd="0" destOrd="0" presId="urn:microsoft.com/office/officeart/2005/8/layout/vList2"/>
    <dgm:cxn modelId="{F8422EE3-56F6-4A59-9402-C22F341D80FE}" type="presParOf" srcId="{0B224A5E-43EC-41CD-BE77-B149BB3399D6}" destId="{C8C35B7C-77F4-49E4-BB2E-2B9C42F43E69}" srcOrd="1" destOrd="0" presId="urn:microsoft.com/office/officeart/2005/8/layout/vList2"/>
    <dgm:cxn modelId="{9593BC0F-950F-4ECA-BA73-FDDBB476D7AD}" type="presParOf" srcId="{0B224A5E-43EC-41CD-BE77-B149BB3399D6}" destId="{983D32FD-349D-4D68-8D3F-4DDFC43E83B4}" srcOrd="2" destOrd="0" presId="urn:microsoft.com/office/officeart/2005/8/layout/vList2"/>
    <dgm:cxn modelId="{3C9D53B2-F7CF-4FF5-A361-CB7974CE318B}" type="presParOf" srcId="{0B224A5E-43EC-41CD-BE77-B149BB3399D6}" destId="{511F72E3-B02A-4F08-8978-0AEFAD00D61C}" srcOrd="3" destOrd="0" presId="urn:microsoft.com/office/officeart/2005/8/layout/vList2"/>
    <dgm:cxn modelId="{97655C3B-CB69-427E-B55D-BE975F596F67}" type="presParOf" srcId="{0B224A5E-43EC-41CD-BE77-B149BB3399D6}" destId="{E1432E94-58D2-4026-BCF1-4C71D8711E13}" srcOrd="4" destOrd="0" presId="urn:microsoft.com/office/officeart/2005/8/layout/vList2"/>
    <dgm:cxn modelId="{B7A7B1D6-E557-43BB-B47F-7BA21DEE9035}" type="presParOf" srcId="{0B224A5E-43EC-41CD-BE77-B149BB3399D6}" destId="{A5770FC9-0D1D-4C99-B944-F6EFBA472D6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F2B629-0D5C-48C9-8850-8416D020A2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22752-52FC-46F4-A0E8-C87DE9295B91}">
      <dgm:prSet/>
      <dgm:spPr/>
      <dgm:t>
        <a:bodyPr/>
        <a:lstStyle/>
        <a:p>
          <a:pPr rtl="0"/>
          <a:r>
            <a:rPr lang="en-US" dirty="0" err="1" smtClean="0"/>
            <a:t>Arbona</a:t>
          </a:r>
          <a:r>
            <a:rPr lang="en-US" dirty="0" smtClean="0"/>
            <a:t> and Nora (2007)</a:t>
          </a:r>
          <a:endParaRPr lang="en-US" dirty="0"/>
        </a:p>
      </dgm:t>
    </dgm:pt>
    <dgm:pt modelId="{52F56642-B673-4CCE-BCF1-55F15D878CE9}" type="parTrans" cxnId="{F5B4714B-EAFE-4A6B-8CF3-0B8244420497}">
      <dgm:prSet/>
      <dgm:spPr/>
      <dgm:t>
        <a:bodyPr/>
        <a:lstStyle/>
        <a:p>
          <a:endParaRPr lang="en-US"/>
        </a:p>
      </dgm:t>
    </dgm:pt>
    <dgm:pt modelId="{DB5F3D46-133A-4D40-913D-402F7D43A6FF}" type="sibTrans" cxnId="{F5B4714B-EAFE-4A6B-8CF3-0B8244420497}">
      <dgm:prSet/>
      <dgm:spPr/>
      <dgm:t>
        <a:bodyPr/>
        <a:lstStyle/>
        <a:p>
          <a:endParaRPr lang="en-US"/>
        </a:p>
      </dgm:t>
    </dgm:pt>
    <dgm:pt modelId="{7174C267-45AF-4097-B395-20992405D6FE}">
      <dgm:prSet custT="1"/>
      <dgm:spPr/>
      <dgm:t>
        <a:bodyPr/>
        <a:lstStyle/>
        <a:p>
          <a:pPr rtl="0"/>
          <a:r>
            <a:rPr lang="en-US" sz="2200" dirty="0" smtClean="0"/>
            <a:t>Delayed enrollment at least six months</a:t>
          </a:r>
          <a:endParaRPr lang="en-US" sz="2200" dirty="0"/>
        </a:p>
      </dgm:t>
    </dgm:pt>
    <dgm:pt modelId="{F403E3CE-73E0-49ED-9B91-3CA447480B6D}" type="parTrans" cxnId="{C918C9C4-A5A8-4C2F-8EB0-C4B1A937EAE0}">
      <dgm:prSet/>
      <dgm:spPr/>
      <dgm:t>
        <a:bodyPr/>
        <a:lstStyle/>
        <a:p>
          <a:endParaRPr lang="en-US"/>
        </a:p>
      </dgm:t>
    </dgm:pt>
    <dgm:pt modelId="{4DCA1BF4-73D4-4059-919C-61F7FA15DE36}" type="sibTrans" cxnId="{C918C9C4-A5A8-4C2F-8EB0-C4B1A937EAE0}">
      <dgm:prSet/>
      <dgm:spPr/>
      <dgm:t>
        <a:bodyPr/>
        <a:lstStyle/>
        <a:p>
          <a:endParaRPr lang="en-US"/>
        </a:p>
      </dgm:t>
    </dgm:pt>
    <dgm:pt modelId="{40B88742-51A5-4E63-BA77-AF3261F615B9}">
      <dgm:prSet/>
      <dgm:spPr/>
      <dgm:t>
        <a:bodyPr/>
        <a:lstStyle/>
        <a:p>
          <a:pPr rtl="0"/>
          <a:r>
            <a:rPr lang="en-US" dirty="0" smtClean="0"/>
            <a:t>NCES (2017)</a:t>
          </a:r>
          <a:endParaRPr lang="en-US" dirty="0"/>
        </a:p>
      </dgm:t>
    </dgm:pt>
    <dgm:pt modelId="{008E03C7-714E-4A13-8B29-05434DC55AA5}" type="parTrans" cxnId="{F40ADD78-988F-4420-9A2D-43E465252507}">
      <dgm:prSet/>
      <dgm:spPr/>
      <dgm:t>
        <a:bodyPr/>
        <a:lstStyle/>
        <a:p>
          <a:endParaRPr lang="en-US"/>
        </a:p>
      </dgm:t>
    </dgm:pt>
    <dgm:pt modelId="{AD0E7E69-E68A-4A84-846A-7DDE45E02EAD}" type="sibTrans" cxnId="{F40ADD78-988F-4420-9A2D-43E465252507}">
      <dgm:prSet/>
      <dgm:spPr/>
      <dgm:t>
        <a:bodyPr/>
        <a:lstStyle/>
        <a:p>
          <a:endParaRPr lang="en-US"/>
        </a:p>
      </dgm:t>
    </dgm:pt>
    <dgm:pt modelId="{3F145C13-2472-4D60-AC82-57B515C8C9E0}">
      <dgm:prSet/>
      <dgm:spPr/>
      <dgm:t>
        <a:bodyPr/>
        <a:lstStyle/>
        <a:p>
          <a:pPr rtl="0"/>
          <a:r>
            <a:rPr lang="en-US" dirty="0" smtClean="0"/>
            <a:t>Most other retention studies use age (24 and older)</a:t>
          </a:r>
          <a:endParaRPr lang="en-US" dirty="0"/>
        </a:p>
      </dgm:t>
    </dgm:pt>
    <dgm:pt modelId="{13E57C1C-A38E-46C9-B8E0-AD5E76233AFC}" type="parTrans" cxnId="{15E65A59-9B7C-4E73-BFCB-2DEABAC49AEE}">
      <dgm:prSet/>
      <dgm:spPr/>
      <dgm:t>
        <a:bodyPr/>
        <a:lstStyle/>
        <a:p>
          <a:endParaRPr lang="en-US"/>
        </a:p>
      </dgm:t>
    </dgm:pt>
    <dgm:pt modelId="{6A0D7410-7A52-4436-BB61-DFC008CBB8E9}" type="sibTrans" cxnId="{15E65A59-9B7C-4E73-BFCB-2DEABAC49AEE}">
      <dgm:prSet/>
      <dgm:spPr/>
      <dgm:t>
        <a:bodyPr/>
        <a:lstStyle/>
        <a:p>
          <a:endParaRPr lang="en-US"/>
        </a:p>
      </dgm:t>
    </dgm:pt>
    <dgm:pt modelId="{CD69EC6E-FBBA-475D-ACDF-A3EE28DC7FDE}">
      <dgm:prSet/>
      <dgm:spPr/>
      <dgm:t>
        <a:bodyPr/>
        <a:lstStyle/>
        <a:p>
          <a:pPr rtl="0"/>
          <a:r>
            <a:rPr lang="en-US" dirty="0" smtClean="0"/>
            <a:t>Adelman (2006)</a:t>
          </a:r>
          <a:endParaRPr lang="en-US" dirty="0"/>
        </a:p>
      </dgm:t>
    </dgm:pt>
    <dgm:pt modelId="{F6A266A0-E326-404E-896E-D6E220514AF5}" type="parTrans" cxnId="{2A7E7EC8-9D78-4ACB-AE66-1FFA7239166D}">
      <dgm:prSet/>
      <dgm:spPr/>
      <dgm:t>
        <a:bodyPr/>
        <a:lstStyle/>
        <a:p>
          <a:endParaRPr lang="en-US"/>
        </a:p>
      </dgm:t>
    </dgm:pt>
    <dgm:pt modelId="{4778E44B-9195-41C2-B2BE-499CD13076B1}" type="sibTrans" cxnId="{2A7E7EC8-9D78-4ACB-AE66-1FFA7239166D}">
      <dgm:prSet/>
      <dgm:spPr/>
      <dgm:t>
        <a:bodyPr/>
        <a:lstStyle/>
        <a:p>
          <a:endParaRPr lang="en-US"/>
        </a:p>
      </dgm:t>
    </dgm:pt>
    <dgm:pt modelId="{41AA3882-CEDB-4AFE-9B9B-D99C7D545E03}">
      <dgm:prSet custT="1"/>
      <dgm:spPr/>
      <dgm:t>
        <a:bodyPr/>
        <a:lstStyle/>
        <a:p>
          <a:pPr rtl="0"/>
          <a:r>
            <a:rPr lang="en-US" sz="2200" dirty="0" smtClean="0"/>
            <a:t>Nontraditional = enrolled in college for the first time after 20.</a:t>
          </a:r>
          <a:endParaRPr lang="en-US" sz="2200" dirty="0"/>
        </a:p>
      </dgm:t>
    </dgm:pt>
    <dgm:pt modelId="{28D6C1F9-C2F9-43A7-B526-75B6D3A5376B}" type="parTrans" cxnId="{9B96EB6B-9CEA-4F73-BDE3-6FF6B7B477F4}">
      <dgm:prSet/>
      <dgm:spPr/>
      <dgm:t>
        <a:bodyPr/>
        <a:lstStyle/>
        <a:p>
          <a:endParaRPr lang="en-US"/>
        </a:p>
      </dgm:t>
    </dgm:pt>
    <dgm:pt modelId="{9DA18C00-3574-4892-9644-6F675709FE77}" type="sibTrans" cxnId="{9B96EB6B-9CEA-4F73-BDE3-6FF6B7B477F4}">
      <dgm:prSet/>
      <dgm:spPr/>
      <dgm:t>
        <a:bodyPr/>
        <a:lstStyle/>
        <a:p>
          <a:endParaRPr lang="en-US"/>
        </a:p>
      </dgm:t>
    </dgm:pt>
    <dgm:pt modelId="{DB160BAA-F50C-44C3-BEB3-EA37FC884E77}">
      <dgm:prSet/>
      <dgm:spPr/>
      <dgm:t>
        <a:bodyPr/>
        <a:lstStyle/>
        <a:p>
          <a:pPr rtl="0"/>
          <a:r>
            <a:rPr lang="en-US" dirty="0" smtClean="0"/>
            <a:t>Proxy for other factors (work, family responsibilities, etc.)</a:t>
          </a:r>
          <a:endParaRPr lang="en-US" dirty="0"/>
        </a:p>
      </dgm:t>
    </dgm:pt>
    <dgm:pt modelId="{FA99C5A0-F2B8-49F2-A339-2135359D68C9}" type="parTrans" cxnId="{1F7318E5-0AD2-4AEB-AB79-31744D5331CE}">
      <dgm:prSet/>
      <dgm:spPr/>
      <dgm:t>
        <a:bodyPr/>
        <a:lstStyle/>
        <a:p>
          <a:endParaRPr lang="en-US"/>
        </a:p>
      </dgm:t>
    </dgm:pt>
    <dgm:pt modelId="{2C445532-2089-4D70-B1CC-5BDE4AD21C06}" type="sibTrans" cxnId="{1F7318E5-0AD2-4AEB-AB79-31744D5331CE}">
      <dgm:prSet/>
      <dgm:spPr/>
      <dgm:t>
        <a:bodyPr/>
        <a:lstStyle/>
        <a:p>
          <a:endParaRPr lang="en-US"/>
        </a:p>
      </dgm:t>
    </dgm:pt>
    <dgm:pt modelId="{D1F018E0-4C6E-4967-AB4F-EBDD8C3F4551}">
      <dgm:prSet custT="1"/>
      <dgm:spPr/>
      <dgm:t>
        <a:bodyPr/>
        <a:lstStyle/>
        <a:p>
          <a:pPr rtl="0"/>
          <a:r>
            <a:rPr lang="en-US" sz="1200" dirty="0" smtClean="0"/>
            <a:t>This is </a:t>
          </a:r>
          <a:r>
            <a:rPr lang="en-US" sz="1200" b="1" i="1" dirty="0" smtClean="0"/>
            <a:t>not</a:t>
          </a:r>
          <a:r>
            <a:rPr lang="en-US" sz="1200" i="0" dirty="0" smtClean="0"/>
            <a:t> the</a:t>
          </a:r>
          <a:r>
            <a:rPr lang="en-US" sz="2200" i="0" dirty="0" smtClean="0"/>
            <a:t> </a:t>
          </a:r>
          <a:r>
            <a:rPr lang="en-US" sz="1200" i="0" dirty="0" smtClean="0"/>
            <a:t>definition NCES uses for retention analyses!</a:t>
          </a:r>
          <a:endParaRPr lang="en-US" sz="1200" dirty="0"/>
        </a:p>
      </dgm:t>
    </dgm:pt>
    <dgm:pt modelId="{401DC261-64E2-4BC6-9344-9CCE17A14E94}" type="parTrans" cxnId="{A40AF524-A78A-4B40-B3E0-A851AEB294A5}">
      <dgm:prSet/>
      <dgm:spPr/>
      <dgm:t>
        <a:bodyPr/>
        <a:lstStyle/>
        <a:p>
          <a:endParaRPr lang="en-US"/>
        </a:p>
      </dgm:t>
    </dgm:pt>
    <dgm:pt modelId="{0A5C145C-35BE-4388-B67E-CB981AB6E9AC}" type="sibTrans" cxnId="{A40AF524-A78A-4B40-B3E0-A851AEB294A5}">
      <dgm:prSet/>
      <dgm:spPr/>
      <dgm:t>
        <a:bodyPr/>
        <a:lstStyle/>
        <a:p>
          <a:endParaRPr lang="en-US"/>
        </a:p>
      </dgm:t>
    </dgm:pt>
    <dgm:pt modelId="{A6F67BFA-170B-4CE8-AC3A-A7906F9978F6}">
      <dgm:prSet/>
      <dgm:spPr/>
      <dgm:t>
        <a:bodyPr/>
        <a:lstStyle/>
        <a:p>
          <a:pPr rtl="0"/>
          <a:r>
            <a:rPr lang="en-US" dirty="0" smtClean="0"/>
            <a:t>Enrollment projections use 24 years of age</a:t>
          </a:r>
          <a:endParaRPr lang="en-US" dirty="0"/>
        </a:p>
      </dgm:t>
    </dgm:pt>
    <dgm:pt modelId="{2400406A-A70A-4AAF-95C7-2836CC835A32}" type="parTrans" cxnId="{2D151033-6CB7-427A-A866-8D0FE712DB37}">
      <dgm:prSet/>
      <dgm:spPr/>
      <dgm:t>
        <a:bodyPr/>
        <a:lstStyle/>
        <a:p>
          <a:endParaRPr lang="en-US"/>
        </a:p>
      </dgm:t>
    </dgm:pt>
    <dgm:pt modelId="{B793FF84-18B5-4CD8-A72F-6EE31926696D}" type="sibTrans" cxnId="{2D151033-6CB7-427A-A866-8D0FE712DB37}">
      <dgm:prSet/>
      <dgm:spPr/>
      <dgm:t>
        <a:bodyPr/>
        <a:lstStyle/>
        <a:p>
          <a:endParaRPr lang="en-US"/>
        </a:p>
      </dgm:t>
    </dgm:pt>
    <dgm:pt modelId="{BF2F3802-F795-4BD8-B3DA-3A67EE4D8458}" type="pres">
      <dgm:prSet presAssocID="{82F2B629-0D5C-48C9-8850-8416D020A2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89D191-8327-40D8-AFAC-D5A3D6BAC275}" type="pres">
      <dgm:prSet presAssocID="{CD69EC6E-FBBA-475D-ACDF-A3EE28DC7FDE}" presName="thickLine" presStyleLbl="alignNode1" presStyleIdx="0" presStyleCnt="3"/>
      <dgm:spPr/>
    </dgm:pt>
    <dgm:pt modelId="{1B174880-0051-48BF-837D-A525E134BFB4}" type="pres">
      <dgm:prSet presAssocID="{CD69EC6E-FBBA-475D-ACDF-A3EE28DC7FDE}" presName="horz1" presStyleCnt="0"/>
      <dgm:spPr/>
    </dgm:pt>
    <dgm:pt modelId="{41A80A4D-5062-4455-8023-A329243061AD}" type="pres">
      <dgm:prSet presAssocID="{CD69EC6E-FBBA-475D-ACDF-A3EE28DC7FDE}" presName="tx1" presStyleLbl="revTx" presStyleIdx="0" presStyleCnt="9"/>
      <dgm:spPr/>
      <dgm:t>
        <a:bodyPr/>
        <a:lstStyle/>
        <a:p>
          <a:endParaRPr lang="en-US"/>
        </a:p>
      </dgm:t>
    </dgm:pt>
    <dgm:pt modelId="{08DDE831-5CE1-43AA-B816-78FF91C11EC2}" type="pres">
      <dgm:prSet presAssocID="{CD69EC6E-FBBA-475D-ACDF-A3EE28DC7FDE}" presName="vert1" presStyleCnt="0"/>
      <dgm:spPr/>
    </dgm:pt>
    <dgm:pt modelId="{319E2502-C8D6-4299-949A-FBF4A3AA8D35}" type="pres">
      <dgm:prSet presAssocID="{41AA3882-CEDB-4AFE-9B9B-D99C7D545E03}" presName="vertSpace2a" presStyleCnt="0"/>
      <dgm:spPr/>
    </dgm:pt>
    <dgm:pt modelId="{05C7108C-780E-4939-86D8-71BE16733CC4}" type="pres">
      <dgm:prSet presAssocID="{41AA3882-CEDB-4AFE-9B9B-D99C7D545E03}" presName="horz2" presStyleCnt="0"/>
      <dgm:spPr/>
    </dgm:pt>
    <dgm:pt modelId="{039D307D-CFFA-4D11-9FC7-D6542A2C7DE4}" type="pres">
      <dgm:prSet presAssocID="{41AA3882-CEDB-4AFE-9B9B-D99C7D545E03}" presName="horzSpace2" presStyleCnt="0"/>
      <dgm:spPr/>
    </dgm:pt>
    <dgm:pt modelId="{522BB906-147A-41D6-92E4-382022A206D7}" type="pres">
      <dgm:prSet presAssocID="{41AA3882-CEDB-4AFE-9B9B-D99C7D545E03}" presName="tx2" presStyleLbl="revTx" presStyleIdx="1" presStyleCnt="9"/>
      <dgm:spPr/>
      <dgm:t>
        <a:bodyPr/>
        <a:lstStyle/>
        <a:p>
          <a:endParaRPr lang="en-US"/>
        </a:p>
      </dgm:t>
    </dgm:pt>
    <dgm:pt modelId="{070FF6A7-B1C8-48CE-9E0C-3F09018D43CF}" type="pres">
      <dgm:prSet presAssocID="{41AA3882-CEDB-4AFE-9B9B-D99C7D545E03}" presName="vert2" presStyleCnt="0"/>
      <dgm:spPr/>
    </dgm:pt>
    <dgm:pt modelId="{EA57DB77-0259-443C-B68E-19897827E27F}" type="pres">
      <dgm:prSet presAssocID="{41AA3882-CEDB-4AFE-9B9B-D99C7D545E03}" presName="thinLine2b" presStyleLbl="callout" presStyleIdx="0" presStyleCnt="6"/>
      <dgm:spPr/>
    </dgm:pt>
    <dgm:pt modelId="{399D7CA0-DF8B-4E84-A1F2-41EAF08E0D54}" type="pres">
      <dgm:prSet presAssocID="{41AA3882-CEDB-4AFE-9B9B-D99C7D545E03}" presName="vertSpace2b" presStyleCnt="0"/>
      <dgm:spPr/>
    </dgm:pt>
    <dgm:pt modelId="{EF696882-5DFA-46BD-A44F-E3228BA4E333}" type="pres">
      <dgm:prSet presAssocID="{0C922752-52FC-46F4-A0E8-C87DE9295B91}" presName="thickLine" presStyleLbl="alignNode1" presStyleIdx="1" presStyleCnt="3"/>
      <dgm:spPr/>
    </dgm:pt>
    <dgm:pt modelId="{BD57D98F-A21D-48EF-916B-166D31D586D2}" type="pres">
      <dgm:prSet presAssocID="{0C922752-52FC-46F4-A0E8-C87DE9295B91}" presName="horz1" presStyleCnt="0"/>
      <dgm:spPr/>
    </dgm:pt>
    <dgm:pt modelId="{A2291CBC-8A8F-4651-839D-A4C112052A27}" type="pres">
      <dgm:prSet presAssocID="{0C922752-52FC-46F4-A0E8-C87DE9295B91}" presName="tx1" presStyleLbl="revTx" presStyleIdx="2" presStyleCnt="9"/>
      <dgm:spPr/>
      <dgm:t>
        <a:bodyPr/>
        <a:lstStyle/>
        <a:p>
          <a:endParaRPr lang="en-US"/>
        </a:p>
      </dgm:t>
    </dgm:pt>
    <dgm:pt modelId="{FAC28672-AD93-4AE2-ADDA-4244454AC655}" type="pres">
      <dgm:prSet presAssocID="{0C922752-52FC-46F4-A0E8-C87DE9295B91}" presName="vert1" presStyleCnt="0"/>
      <dgm:spPr/>
    </dgm:pt>
    <dgm:pt modelId="{809316E5-B421-4A40-967D-C36D8726E48D}" type="pres">
      <dgm:prSet presAssocID="{7174C267-45AF-4097-B395-20992405D6FE}" presName="vertSpace2a" presStyleCnt="0"/>
      <dgm:spPr/>
    </dgm:pt>
    <dgm:pt modelId="{B6391068-EB18-4AE8-BE2E-73CC6861F300}" type="pres">
      <dgm:prSet presAssocID="{7174C267-45AF-4097-B395-20992405D6FE}" presName="horz2" presStyleCnt="0"/>
      <dgm:spPr/>
    </dgm:pt>
    <dgm:pt modelId="{59B68197-3D25-434B-A0B4-F79E7ADF2A23}" type="pres">
      <dgm:prSet presAssocID="{7174C267-45AF-4097-B395-20992405D6FE}" presName="horzSpace2" presStyleCnt="0"/>
      <dgm:spPr/>
    </dgm:pt>
    <dgm:pt modelId="{F64E4D37-C269-494C-9169-78EE34B1E1CE}" type="pres">
      <dgm:prSet presAssocID="{7174C267-45AF-4097-B395-20992405D6FE}" presName="tx2" presStyleLbl="revTx" presStyleIdx="3" presStyleCnt="9"/>
      <dgm:spPr/>
      <dgm:t>
        <a:bodyPr/>
        <a:lstStyle/>
        <a:p>
          <a:endParaRPr lang="en-US"/>
        </a:p>
      </dgm:t>
    </dgm:pt>
    <dgm:pt modelId="{A9162833-6E6F-404C-A229-D36BB057F437}" type="pres">
      <dgm:prSet presAssocID="{7174C267-45AF-4097-B395-20992405D6FE}" presName="vert2" presStyleCnt="0"/>
      <dgm:spPr/>
    </dgm:pt>
    <dgm:pt modelId="{014B1D29-E7BA-4749-8269-547DBFCA0803}" type="pres">
      <dgm:prSet presAssocID="{7174C267-45AF-4097-B395-20992405D6FE}" presName="thinLine2b" presStyleLbl="callout" presStyleIdx="1" presStyleCnt="6"/>
      <dgm:spPr/>
    </dgm:pt>
    <dgm:pt modelId="{0B0AFF67-3705-4179-8E91-B675F6DF0A40}" type="pres">
      <dgm:prSet presAssocID="{7174C267-45AF-4097-B395-20992405D6FE}" presName="vertSpace2b" presStyleCnt="0"/>
      <dgm:spPr/>
    </dgm:pt>
    <dgm:pt modelId="{B7820FF1-1B55-4D4C-A03A-D5A34C8F1282}" type="pres">
      <dgm:prSet presAssocID="{40B88742-51A5-4E63-BA77-AF3261F615B9}" presName="thickLine" presStyleLbl="alignNode1" presStyleIdx="2" presStyleCnt="3"/>
      <dgm:spPr/>
    </dgm:pt>
    <dgm:pt modelId="{84C29B5D-C316-4132-95D8-539A0D29774C}" type="pres">
      <dgm:prSet presAssocID="{40B88742-51A5-4E63-BA77-AF3261F615B9}" presName="horz1" presStyleCnt="0"/>
      <dgm:spPr/>
    </dgm:pt>
    <dgm:pt modelId="{A874D4DE-7B74-41FD-A86D-916A61085000}" type="pres">
      <dgm:prSet presAssocID="{40B88742-51A5-4E63-BA77-AF3261F615B9}" presName="tx1" presStyleLbl="revTx" presStyleIdx="4" presStyleCnt="9"/>
      <dgm:spPr/>
      <dgm:t>
        <a:bodyPr/>
        <a:lstStyle/>
        <a:p>
          <a:endParaRPr lang="en-US"/>
        </a:p>
      </dgm:t>
    </dgm:pt>
    <dgm:pt modelId="{B8B18F9A-5B47-4ED1-BFE2-2E8268082CAA}" type="pres">
      <dgm:prSet presAssocID="{40B88742-51A5-4E63-BA77-AF3261F615B9}" presName="vert1" presStyleCnt="0"/>
      <dgm:spPr/>
    </dgm:pt>
    <dgm:pt modelId="{2BF686C3-8001-4338-B892-193C7F09CCE8}" type="pres">
      <dgm:prSet presAssocID="{A6F67BFA-170B-4CE8-AC3A-A7906F9978F6}" presName="vertSpace2a" presStyleCnt="0"/>
      <dgm:spPr/>
    </dgm:pt>
    <dgm:pt modelId="{27CF6E0F-0E8A-4791-8B20-A2A7475A8EB1}" type="pres">
      <dgm:prSet presAssocID="{A6F67BFA-170B-4CE8-AC3A-A7906F9978F6}" presName="horz2" presStyleCnt="0"/>
      <dgm:spPr/>
    </dgm:pt>
    <dgm:pt modelId="{81FDD4D5-9CE0-4E02-A3C6-BA567C964163}" type="pres">
      <dgm:prSet presAssocID="{A6F67BFA-170B-4CE8-AC3A-A7906F9978F6}" presName="horzSpace2" presStyleCnt="0"/>
      <dgm:spPr/>
    </dgm:pt>
    <dgm:pt modelId="{D984365B-1ACA-4A4A-891D-D780CE8995B8}" type="pres">
      <dgm:prSet presAssocID="{A6F67BFA-170B-4CE8-AC3A-A7906F9978F6}" presName="tx2" presStyleLbl="revTx" presStyleIdx="5" presStyleCnt="9"/>
      <dgm:spPr/>
      <dgm:t>
        <a:bodyPr/>
        <a:lstStyle/>
        <a:p>
          <a:endParaRPr lang="en-US"/>
        </a:p>
      </dgm:t>
    </dgm:pt>
    <dgm:pt modelId="{A72527A6-A3FD-4772-BB70-DA17C46808CE}" type="pres">
      <dgm:prSet presAssocID="{A6F67BFA-170B-4CE8-AC3A-A7906F9978F6}" presName="vert2" presStyleCnt="0"/>
      <dgm:spPr/>
    </dgm:pt>
    <dgm:pt modelId="{ACBF4A7E-AB85-441E-BC9C-45AC34AA76D8}" type="pres">
      <dgm:prSet presAssocID="{A6F67BFA-170B-4CE8-AC3A-A7906F9978F6}" presName="thinLine2b" presStyleLbl="callout" presStyleIdx="2" presStyleCnt="6"/>
      <dgm:spPr/>
    </dgm:pt>
    <dgm:pt modelId="{0FB2E1E1-9B9F-470A-8198-35CED06686BF}" type="pres">
      <dgm:prSet presAssocID="{A6F67BFA-170B-4CE8-AC3A-A7906F9978F6}" presName="vertSpace2b" presStyleCnt="0"/>
      <dgm:spPr/>
    </dgm:pt>
    <dgm:pt modelId="{E7405CF9-4266-46FC-A342-BC6994BC52B8}" type="pres">
      <dgm:prSet presAssocID="{3F145C13-2472-4D60-AC82-57B515C8C9E0}" presName="horz2" presStyleCnt="0"/>
      <dgm:spPr/>
    </dgm:pt>
    <dgm:pt modelId="{0CC7374F-CF56-4DDB-A93B-A2C9E881B6A4}" type="pres">
      <dgm:prSet presAssocID="{3F145C13-2472-4D60-AC82-57B515C8C9E0}" presName="horzSpace2" presStyleCnt="0"/>
      <dgm:spPr/>
    </dgm:pt>
    <dgm:pt modelId="{CFABABBD-387A-4656-86F6-FCD5CFA64997}" type="pres">
      <dgm:prSet presAssocID="{3F145C13-2472-4D60-AC82-57B515C8C9E0}" presName="tx2" presStyleLbl="revTx" presStyleIdx="6" presStyleCnt="9"/>
      <dgm:spPr/>
      <dgm:t>
        <a:bodyPr/>
        <a:lstStyle/>
        <a:p>
          <a:endParaRPr lang="en-US"/>
        </a:p>
      </dgm:t>
    </dgm:pt>
    <dgm:pt modelId="{6CE33EBF-666F-484A-A6B7-967D60304325}" type="pres">
      <dgm:prSet presAssocID="{3F145C13-2472-4D60-AC82-57B515C8C9E0}" presName="vert2" presStyleCnt="0"/>
      <dgm:spPr/>
    </dgm:pt>
    <dgm:pt modelId="{AA29E517-5EFE-40AE-BE8D-C006EEF69FE8}" type="pres">
      <dgm:prSet presAssocID="{3F145C13-2472-4D60-AC82-57B515C8C9E0}" presName="thinLine2b" presStyleLbl="callout" presStyleIdx="3" presStyleCnt="6"/>
      <dgm:spPr/>
    </dgm:pt>
    <dgm:pt modelId="{0A7499CB-59FD-4B2A-A9E8-EB023F0D8A5D}" type="pres">
      <dgm:prSet presAssocID="{3F145C13-2472-4D60-AC82-57B515C8C9E0}" presName="vertSpace2b" presStyleCnt="0"/>
      <dgm:spPr/>
    </dgm:pt>
    <dgm:pt modelId="{98BD1CC4-180C-4E4F-A4DB-BC2F848360E5}" type="pres">
      <dgm:prSet presAssocID="{DB160BAA-F50C-44C3-BEB3-EA37FC884E77}" presName="horz2" presStyleCnt="0"/>
      <dgm:spPr/>
    </dgm:pt>
    <dgm:pt modelId="{8F59B14B-9424-4A5E-B09E-1B60CE0915E4}" type="pres">
      <dgm:prSet presAssocID="{DB160BAA-F50C-44C3-BEB3-EA37FC884E77}" presName="horzSpace2" presStyleCnt="0"/>
      <dgm:spPr/>
    </dgm:pt>
    <dgm:pt modelId="{C3C01DB4-7318-4973-8DFA-C1BA3B4D41F8}" type="pres">
      <dgm:prSet presAssocID="{DB160BAA-F50C-44C3-BEB3-EA37FC884E77}" presName="tx2" presStyleLbl="revTx" presStyleIdx="7" presStyleCnt="9"/>
      <dgm:spPr/>
      <dgm:t>
        <a:bodyPr/>
        <a:lstStyle/>
        <a:p>
          <a:endParaRPr lang="en-US"/>
        </a:p>
      </dgm:t>
    </dgm:pt>
    <dgm:pt modelId="{556D1513-4FB9-48ED-BF32-3480FA0DD4B9}" type="pres">
      <dgm:prSet presAssocID="{DB160BAA-F50C-44C3-BEB3-EA37FC884E77}" presName="vert2" presStyleCnt="0"/>
      <dgm:spPr/>
    </dgm:pt>
    <dgm:pt modelId="{1FC3247D-C039-463E-B687-20A4C5E9B1E9}" type="pres">
      <dgm:prSet presAssocID="{DB160BAA-F50C-44C3-BEB3-EA37FC884E77}" presName="thinLine2b" presStyleLbl="callout" presStyleIdx="4" presStyleCnt="6"/>
      <dgm:spPr/>
    </dgm:pt>
    <dgm:pt modelId="{AAD1FCB3-14F4-4539-B120-4F67BBB52AD5}" type="pres">
      <dgm:prSet presAssocID="{DB160BAA-F50C-44C3-BEB3-EA37FC884E77}" presName="vertSpace2b" presStyleCnt="0"/>
      <dgm:spPr/>
    </dgm:pt>
    <dgm:pt modelId="{5CF6F66D-D9BC-4BD9-8BA8-35A5B31A20B7}" type="pres">
      <dgm:prSet presAssocID="{D1F018E0-4C6E-4967-AB4F-EBDD8C3F4551}" presName="horz2" presStyleCnt="0"/>
      <dgm:spPr/>
    </dgm:pt>
    <dgm:pt modelId="{7E3FEAA5-EFCE-4FB3-B546-B7BD45051837}" type="pres">
      <dgm:prSet presAssocID="{D1F018E0-4C6E-4967-AB4F-EBDD8C3F4551}" presName="horzSpace2" presStyleCnt="0"/>
      <dgm:spPr/>
    </dgm:pt>
    <dgm:pt modelId="{C1BA99A7-06A1-4F95-8C59-02F2E43699D2}" type="pres">
      <dgm:prSet presAssocID="{D1F018E0-4C6E-4967-AB4F-EBDD8C3F4551}" presName="tx2" presStyleLbl="revTx" presStyleIdx="8" presStyleCnt="9"/>
      <dgm:spPr/>
      <dgm:t>
        <a:bodyPr/>
        <a:lstStyle/>
        <a:p>
          <a:endParaRPr lang="en-US"/>
        </a:p>
      </dgm:t>
    </dgm:pt>
    <dgm:pt modelId="{334D4E62-5805-4AD7-9A19-82E086304961}" type="pres">
      <dgm:prSet presAssocID="{D1F018E0-4C6E-4967-AB4F-EBDD8C3F4551}" presName="vert2" presStyleCnt="0"/>
      <dgm:spPr/>
    </dgm:pt>
    <dgm:pt modelId="{F992B991-7A1E-414E-B72F-799D8F876CB4}" type="pres">
      <dgm:prSet presAssocID="{D1F018E0-4C6E-4967-AB4F-EBDD8C3F4551}" presName="thinLine2b" presStyleLbl="callout" presStyleIdx="5" presStyleCnt="6"/>
      <dgm:spPr/>
    </dgm:pt>
    <dgm:pt modelId="{E5F03763-C3D1-4578-B458-E23020ACA04B}" type="pres">
      <dgm:prSet presAssocID="{D1F018E0-4C6E-4967-AB4F-EBDD8C3F4551}" presName="vertSpace2b" presStyleCnt="0"/>
      <dgm:spPr/>
    </dgm:pt>
  </dgm:ptLst>
  <dgm:cxnLst>
    <dgm:cxn modelId="{D10128C8-4ABA-4E4A-9C69-7F6A09CCE9CC}" type="presOf" srcId="{DB160BAA-F50C-44C3-BEB3-EA37FC884E77}" destId="{C3C01DB4-7318-4973-8DFA-C1BA3B4D41F8}" srcOrd="0" destOrd="0" presId="urn:microsoft.com/office/officeart/2008/layout/LinedList"/>
    <dgm:cxn modelId="{696A7A9C-2B41-497D-9192-33D71A2F6972}" type="presOf" srcId="{7174C267-45AF-4097-B395-20992405D6FE}" destId="{F64E4D37-C269-494C-9169-78EE34B1E1CE}" srcOrd="0" destOrd="0" presId="urn:microsoft.com/office/officeart/2008/layout/LinedList"/>
    <dgm:cxn modelId="{C918C9C4-A5A8-4C2F-8EB0-C4B1A937EAE0}" srcId="{0C922752-52FC-46F4-A0E8-C87DE9295B91}" destId="{7174C267-45AF-4097-B395-20992405D6FE}" srcOrd="0" destOrd="0" parTransId="{F403E3CE-73E0-49ED-9B91-3CA447480B6D}" sibTransId="{4DCA1BF4-73D4-4059-919C-61F7FA15DE36}"/>
    <dgm:cxn modelId="{F40ADD78-988F-4420-9A2D-43E465252507}" srcId="{82F2B629-0D5C-48C9-8850-8416D020A24B}" destId="{40B88742-51A5-4E63-BA77-AF3261F615B9}" srcOrd="2" destOrd="0" parTransId="{008E03C7-714E-4A13-8B29-05434DC55AA5}" sibTransId="{AD0E7E69-E68A-4A84-846A-7DDE45E02EAD}"/>
    <dgm:cxn modelId="{1F7318E5-0AD2-4AEB-AB79-31744D5331CE}" srcId="{40B88742-51A5-4E63-BA77-AF3261F615B9}" destId="{DB160BAA-F50C-44C3-BEB3-EA37FC884E77}" srcOrd="2" destOrd="0" parTransId="{FA99C5A0-F2B8-49F2-A339-2135359D68C9}" sibTransId="{2C445532-2089-4D70-B1CC-5BDE4AD21C06}"/>
    <dgm:cxn modelId="{29E06198-29A6-4815-9BF2-801FE00FC173}" type="presOf" srcId="{40B88742-51A5-4E63-BA77-AF3261F615B9}" destId="{A874D4DE-7B74-41FD-A86D-916A61085000}" srcOrd="0" destOrd="0" presId="urn:microsoft.com/office/officeart/2008/layout/LinedList"/>
    <dgm:cxn modelId="{E13A31F7-F6F7-4ADD-9FC5-B91790C82C52}" type="presOf" srcId="{0C922752-52FC-46F4-A0E8-C87DE9295B91}" destId="{A2291CBC-8A8F-4651-839D-A4C112052A27}" srcOrd="0" destOrd="0" presId="urn:microsoft.com/office/officeart/2008/layout/LinedList"/>
    <dgm:cxn modelId="{F5B4714B-EAFE-4A6B-8CF3-0B8244420497}" srcId="{82F2B629-0D5C-48C9-8850-8416D020A24B}" destId="{0C922752-52FC-46F4-A0E8-C87DE9295B91}" srcOrd="1" destOrd="0" parTransId="{52F56642-B673-4CCE-BCF1-55F15D878CE9}" sibTransId="{DB5F3D46-133A-4D40-913D-402F7D43A6FF}"/>
    <dgm:cxn modelId="{8AF26310-CF19-4845-B61C-A56ADA612B24}" type="presOf" srcId="{3F145C13-2472-4D60-AC82-57B515C8C9E0}" destId="{CFABABBD-387A-4656-86F6-FCD5CFA64997}" srcOrd="0" destOrd="0" presId="urn:microsoft.com/office/officeart/2008/layout/LinedList"/>
    <dgm:cxn modelId="{2D151033-6CB7-427A-A866-8D0FE712DB37}" srcId="{40B88742-51A5-4E63-BA77-AF3261F615B9}" destId="{A6F67BFA-170B-4CE8-AC3A-A7906F9978F6}" srcOrd="0" destOrd="0" parTransId="{2400406A-A70A-4AAF-95C7-2836CC835A32}" sibTransId="{B793FF84-18B5-4CD8-A72F-6EE31926696D}"/>
    <dgm:cxn modelId="{15E65A59-9B7C-4E73-BFCB-2DEABAC49AEE}" srcId="{40B88742-51A5-4E63-BA77-AF3261F615B9}" destId="{3F145C13-2472-4D60-AC82-57B515C8C9E0}" srcOrd="1" destOrd="0" parTransId="{13E57C1C-A38E-46C9-B8E0-AD5E76233AFC}" sibTransId="{6A0D7410-7A52-4436-BB61-DFC008CBB8E9}"/>
    <dgm:cxn modelId="{62E3343C-A839-49BD-AD96-101D2931C155}" type="presOf" srcId="{A6F67BFA-170B-4CE8-AC3A-A7906F9978F6}" destId="{D984365B-1ACA-4A4A-891D-D780CE8995B8}" srcOrd="0" destOrd="0" presId="urn:microsoft.com/office/officeart/2008/layout/LinedList"/>
    <dgm:cxn modelId="{01057197-5FC3-4259-AB7C-087908B3AD66}" type="presOf" srcId="{D1F018E0-4C6E-4967-AB4F-EBDD8C3F4551}" destId="{C1BA99A7-06A1-4F95-8C59-02F2E43699D2}" srcOrd="0" destOrd="0" presId="urn:microsoft.com/office/officeart/2008/layout/LinedList"/>
    <dgm:cxn modelId="{4EBC82E5-E8B2-4C36-93C1-73D6F94CC8F9}" type="presOf" srcId="{CD69EC6E-FBBA-475D-ACDF-A3EE28DC7FDE}" destId="{41A80A4D-5062-4455-8023-A329243061AD}" srcOrd="0" destOrd="0" presId="urn:microsoft.com/office/officeart/2008/layout/LinedList"/>
    <dgm:cxn modelId="{A40AF524-A78A-4B40-B3E0-A851AEB294A5}" srcId="{40B88742-51A5-4E63-BA77-AF3261F615B9}" destId="{D1F018E0-4C6E-4967-AB4F-EBDD8C3F4551}" srcOrd="3" destOrd="0" parTransId="{401DC261-64E2-4BC6-9344-9CCE17A14E94}" sibTransId="{0A5C145C-35BE-4388-B67E-CB981AB6E9AC}"/>
    <dgm:cxn modelId="{2A7E7EC8-9D78-4ACB-AE66-1FFA7239166D}" srcId="{82F2B629-0D5C-48C9-8850-8416D020A24B}" destId="{CD69EC6E-FBBA-475D-ACDF-A3EE28DC7FDE}" srcOrd="0" destOrd="0" parTransId="{F6A266A0-E326-404E-896E-D6E220514AF5}" sibTransId="{4778E44B-9195-41C2-B2BE-499CD13076B1}"/>
    <dgm:cxn modelId="{9B96EB6B-9CEA-4F73-BDE3-6FF6B7B477F4}" srcId="{CD69EC6E-FBBA-475D-ACDF-A3EE28DC7FDE}" destId="{41AA3882-CEDB-4AFE-9B9B-D99C7D545E03}" srcOrd="0" destOrd="0" parTransId="{28D6C1F9-C2F9-43A7-B526-75B6D3A5376B}" sibTransId="{9DA18C00-3574-4892-9644-6F675709FE77}"/>
    <dgm:cxn modelId="{5623CA1D-5D18-44E0-92E4-A333B9836145}" type="presOf" srcId="{41AA3882-CEDB-4AFE-9B9B-D99C7D545E03}" destId="{522BB906-147A-41D6-92E4-382022A206D7}" srcOrd="0" destOrd="0" presId="urn:microsoft.com/office/officeart/2008/layout/LinedList"/>
    <dgm:cxn modelId="{4DE52B0C-1AA8-45DC-98BD-4DCD1BCB958D}" type="presOf" srcId="{82F2B629-0D5C-48C9-8850-8416D020A24B}" destId="{BF2F3802-F795-4BD8-B3DA-3A67EE4D8458}" srcOrd="0" destOrd="0" presId="urn:microsoft.com/office/officeart/2008/layout/LinedList"/>
    <dgm:cxn modelId="{86DE56CF-F066-4D9B-B5DB-8FEB145AFC8E}" type="presParOf" srcId="{BF2F3802-F795-4BD8-B3DA-3A67EE4D8458}" destId="{5B89D191-8327-40D8-AFAC-D5A3D6BAC275}" srcOrd="0" destOrd="0" presId="urn:microsoft.com/office/officeart/2008/layout/LinedList"/>
    <dgm:cxn modelId="{8E04412B-9151-4E32-9B05-055BFE19B21A}" type="presParOf" srcId="{BF2F3802-F795-4BD8-B3DA-3A67EE4D8458}" destId="{1B174880-0051-48BF-837D-A525E134BFB4}" srcOrd="1" destOrd="0" presId="urn:microsoft.com/office/officeart/2008/layout/LinedList"/>
    <dgm:cxn modelId="{22FA3C07-80C4-48C6-AFBF-8D41BB66D099}" type="presParOf" srcId="{1B174880-0051-48BF-837D-A525E134BFB4}" destId="{41A80A4D-5062-4455-8023-A329243061AD}" srcOrd="0" destOrd="0" presId="urn:microsoft.com/office/officeart/2008/layout/LinedList"/>
    <dgm:cxn modelId="{97959A68-B576-4430-A6C0-AEA438E6421D}" type="presParOf" srcId="{1B174880-0051-48BF-837D-A525E134BFB4}" destId="{08DDE831-5CE1-43AA-B816-78FF91C11EC2}" srcOrd="1" destOrd="0" presId="urn:microsoft.com/office/officeart/2008/layout/LinedList"/>
    <dgm:cxn modelId="{90D421BD-FDA5-4C27-93CF-8426DA227378}" type="presParOf" srcId="{08DDE831-5CE1-43AA-B816-78FF91C11EC2}" destId="{319E2502-C8D6-4299-949A-FBF4A3AA8D35}" srcOrd="0" destOrd="0" presId="urn:microsoft.com/office/officeart/2008/layout/LinedList"/>
    <dgm:cxn modelId="{84DB1A43-BC5E-4838-99D0-502332DB153C}" type="presParOf" srcId="{08DDE831-5CE1-43AA-B816-78FF91C11EC2}" destId="{05C7108C-780E-4939-86D8-71BE16733CC4}" srcOrd="1" destOrd="0" presId="urn:microsoft.com/office/officeart/2008/layout/LinedList"/>
    <dgm:cxn modelId="{3F17C0B1-5CC6-4A18-819F-6561AEE48411}" type="presParOf" srcId="{05C7108C-780E-4939-86D8-71BE16733CC4}" destId="{039D307D-CFFA-4D11-9FC7-D6542A2C7DE4}" srcOrd="0" destOrd="0" presId="urn:microsoft.com/office/officeart/2008/layout/LinedList"/>
    <dgm:cxn modelId="{C829326E-D088-41AF-99A5-069DA96CC6F5}" type="presParOf" srcId="{05C7108C-780E-4939-86D8-71BE16733CC4}" destId="{522BB906-147A-41D6-92E4-382022A206D7}" srcOrd="1" destOrd="0" presId="urn:microsoft.com/office/officeart/2008/layout/LinedList"/>
    <dgm:cxn modelId="{4F5BD305-E820-4D25-9509-26F4E2E024D9}" type="presParOf" srcId="{05C7108C-780E-4939-86D8-71BE16733CC4}" destId="{070FF6A7-B1C8-48CE-9E0C-3F09018D43CF}" srcOrd="2" destOrd="0" presId="urn:microsoft.com/office/officeart/2008/layout/LinedList"/>
    <dgm:cxn modelId="{B44FBE9D-1B7B-4D28-9853-9C7A6D480333}" type="presParOf" srcId="{08DDE831-5CE1-43AA-B816-78FF91C11EC2}" destId="{EA57DB77-0259-443C-B68E-19897827E27F}" srcOrd="2" destOrd="0" presId="urn:microsoft.com/office/officeart/2008/layout/LinedList"/>
    <dgm:cxn modelId="{0FF7B9DE-17D9-45DE-9E74-FBCE71040FC3}" type="presParOf" srcId="{08DDE831-5CE1-43AA-B816-78FF91C11EC2}" destId="{399D7CA0-DF8B-4E84-A1F2-41EAF08E0D54}" srcOrd="3" destOrd="0" presId="urn:microsoft.com/office/officeart/2008/layout/LinedList"/>
    <dgm:cxn modelId="{D9211368-7A59-475F-9586-E733A2EF89D7}" type="presParOf" srcId="{BF2F3802-F795-4BD8-B3DA-3A67EE4D8458}" destId="{EF696882-5DFA-46BD-A44F-E3228BA4E333}" srcOrd="2" destOrd="0" presId="urn:microsoft.com/office/officeart/2008/layout/LinedList"/>
    <dgm:cxn modelId="{5DB79E11-3AD0-463B-8006-401E0CDE0C80}" type="presParOf" srcId="{BF2F3802-F795-4BD8-B3DA-3A67EE4D8458}" destId="{BD57D98F-A21D-48EF-916B-166D31D586D2}" srcOrd="3" destOrd="0" presId="urn:microsoft.com/office/officeart/2008/layout/LinedList"/>
    <dgm:cxn modelId="{6EB24A6A-2645-4687-8FFF-D3703BD26D1E}" type="presParOf" srcId="{BD57D98F-A21D-48EF-916B-166D31D586D2}" destId="{A2291CBC-8A8F-4651-839D-A4C112052A27}" srcOrd="0" destOrd="0" presId="urn:microsoft.com/office/officeart/2008/layout/LinedList"/>
    <dgm:cxn modelId="{DB4CC973-4EC1-4CE0-B4B4-7E857C106C4C}" type="presParOf" srcId="{BD57D98F-A21D-48EF-916B-166D31D586D2}" destId="{FAC28672-AD93-4AE2-ADDA-4244454AC655}" srcOrd="1" destOrd="0" presId="urn:microsoft.com/office/officeart/2008/layout/LinedList"/>
    <dgm:cxn modelId="{6CCF8A5B-1450-4467-A3C1-DA73AB612312}" type="presParOf" srcId="{FAC28672-AD93-4AE2-ADDA-4244454AC655}" destId="{809316E5-B421-4A40-967D-C36D8726E48D}" srcOrd="0" destOrd="0" presId="urn:microsoft.com/office/officeart/2008/layout/LinedList"/>
    <dgm:cxn modelId="{754BE0B0-7EF1-436B-980E-6FFBDAEF38C5}" type="presParOf" srcId="{FAC28672-AD93-4AE2-ADDA-4244454AC655}" destId="{B6391068-EB18-4AE8-BE2E-73CC6861F300}" srcOrd="1" destOrd="0" presId="urn:microsoft.com/office/officeart/2008/layout/LinedList"/>
    <dgm:cxn modelId="{90CEB8A4-9356-498A-82CA-83A61F8F8A47}" type="presParOf" srcId="{B6391068-EB18-4AE8-BE2E-73CC6861F300}" destId="{59B68197-3D25-434B-A0B4-F79E7ADF2A23}" srcOrd="0" destOrd="0" presId="urn:microsoft.com/office/officeart/2008/layout/LinedList"/>
    <dgm:cxn modelId="{E96CF78F-B1C4-4BD5-8424-F17F78CBA863}" type="presParOf" srcId="{B6391068-EB18-4AE8-BE2E-73CC6861F300}" destId="{F64E4D37-C269-494C-9169-78EE34B1E1CE}" srcOrd="1" destOrd="0" presId="urn:microsoft.com/office/officeart/2008/layout/LinedList"/>
    <dgm:cxn modelId="{5B5842CF-2B5A-4340-9766-33111D9F37A5}" type="presParOf" srcId="{B6391068-EB18-4AE8-BE2E-73CC6861F300}" destId="{A9162833-6E6F-404C-A229-D36BB057F437}" srcOrd="2" destOrd="0" presId="urn:microsoft.com/office/officeart/2008/layout/LinedList"/>
    <dgm:cxn modelId="{95466B66-FB4F-45D8-9E18-0000CBCFC537}" type="presParOf" srcId="{FAC28672-AD93-4AE2-ADDA-4244454AC655}" destId="{014B1D29-E7BA-4749-8269-547DBFCA0803}" srcOrd="2" destOrd="0" presId="urn:microsoft.com/office/officeart/2008/layout/LinedList"/>
    <dgm:cxn modelId="{084356AE-1ACE-47D1-8A0F-2127FB3AA329}" type="presParOf" srcId="{FAC28672-AD93-4AE2-ADDA-4244454AC655}" destId="{0B0AFF67-3705-4179-8E91-B675F6DF0A40}" srcOrd="3" destOrd="0" presId="urn:microsoft.com/office/officeart/2008/layout/LinedList"/>
    <dgm:cxn modelId="{1389AC22-AEBB-43FC-AD6B-494ECECEEE1C}" type="presParOf" srcId="{BF2F3802-F795-4BD8-B3DA-3A67EE4D8458}" destId="{B7820FF1-1B55-4D4C-A03A-D5A34C8F1282}" srcOrd="4" destOrd="0" presId="urn:microsoft.com/office/officeart/2008/layout/LinedList"/>
    <dgm:cxn modelId="{44D728B2-7900-496C-91D1-E103270580C1}" type="presParOf" srcId="{BF2F3802-F795-4BD8-B3DA-3A67EE4D8458}" destId="{84C29B5D-C316-4132-95D8-539A0D29774C}" srcOrd="5" destOrd="0" presId="urn:microsoft.com/office/officeart/2008/layout/LinedList"/>
    <dgm:cxn modelId="{CE97AE6F-7892-41E8-94DE-ADBA3C95825E}" type="presParOf" srcId="{84C29B5D-C316-4132-95D8-539A0D29774C}" destId="{A874D4DE-7B74-41FD-A86D-916A61085000}" srcOrd="0" destOrd="0" presId="urn:microsoft.com/office/officeart/2008/layout/LinedList"/>
    <dgm:cxn modelId="{92686795-8C2E-45BB-9D51-99CBF21AE7D9}" type="presParOf" srcId="{84C29B5D-C316-4132-95D8-539A0D29774C}" destId="{B8B18F9A-5B47-4ED1-BFE2-2E8268082CAA}" srcOrd="1" destOrd="0" presId="urn:microsoft.com/office/officeart/2008/layout/LinedList"/>
    <dgm:cxn modelId="{9D41CDEA-6B88-4D2A-AEFA-8CB284964410}" type="presParOf" srcId="{B8B18F9A-5B47-4ED1-BFE2-2E8268082CAA}" destId="{2BF686C3-8001-4338-B892-193C7F09CCE8}" srcOrd="0" destOrd="0" presId="urn:microsoft.com/office/officeart/2008/layout/LinedList"/>
    <dgm:cxn modelId="{B1898925-E1A7-48C5-BAF0-A78D996FBB5B}" type="presParOf" srcId="{B8B18F9A-5B47-4ED1-BFE2-2E8268082CAA}" destId="{27CF6E0F-0E8A-4791-8B20-A2A7475A8EB1}" srcOrd="1" destOrd="0" presId="urn:microsoft.com/office/officeart/2008/layout/LinedList"/>
    <dgm:cxn modelId="{0BD9328B-D02D-488F-BE47-9E8DC8E7E80E}" type="presParOf" srcId="{27CF6E0F-0E8A-4791-8B20-A2A7475A8EB1}" destId="{81FDD4D5-9CE0-4E02-A3C6-BA567C964163}" srcOrd="0" destOrd="0" presId="urn:microsoft.com/office/officeart/2008/layout/LinedList"/>
    <dgm:cxn modelId="{5FE14176-E62A-4D3C-B5AC-B29BA49B990B}" type="presParOf" srcId="{27CF6E0F-0E8A-4791-8B20-A2A7475A8EB1}" destId="{D984365B-1ACA-4A4A-891D-D780CE8995B8}" srcOrd="1" destOrd="0" presId="urn:microsoft.com/office/officeart/2008/layout/LinedList"/>
    <dgm:cxn modelId="{0DF99525-FD85-4731-8457-AADCAD088E0D}" type="presParOf" srcId="{27CF6E0F-0E8A-4791-8B20-A2A7475A8EB1}" destId="{A72527A6-A3FD-4772-BB70-DA17C46808CE}" srcOrd="2" destOrd="0" presId="urn:microsoft.com/office/officeart/2008/layout/LinedList"/>
    <dgm:cxn modelId="{B60024F6-E9BC-4973-BE47-6F42729918F3}" type="presParOf" srcId="{B8B18F9A-5B47-4ED1-BFE2-2E8268082CAA}" destId="{ACBF4A7E-AB85-441E-BC9C-45AC34AA76D8}" srcOrd="2" destOrd="0" presId="urn:microsoft.com/office/officeart/2008/layout/LinedList"/>
    <dgm:cxn modelId="{EA1DCCC6-CA3D-424E-A5F9-EA3FE694369B}" type="presParOf" srcId="{B8B18F9A-5B47-4ED1-BFE2-2E8268082CAA}" destId="{0FB2E1E1-9B9F-470A-8198-35CED06686BF}" srcOrd="3" destOrd="0" presId="urn:microsoft.com/office/officeart/2008/layout/LinedList"/>
    <dgm:cxn modelId="{232E1271-CCB3-4C66-AAC5-CC6A8573552D}" type="presParOf" srcId="{B8B18F9A-5B47-4ED1-BFE2-2E8268082CAA}" destId="{E7405CF9-4266-46FC-A342-BC6994BC52B8}" srcOrd="4" destOrd="0" presId="urn:microsoft.com/office/officeart/2008/layout/LinedList"/>
    <dgm:cxn modelId="{580ECC16-E49B-479A-9D1E-E22A7407B738}" type="presParOf" srcId="{E7405CF9-4266-46FC-A342-BC6994BC52B8}" destId="{0CC7374F-CF56-4DDB-A93B-A2C9E881B6A4}" srcOrd="0" destOrd="0" presId="urn:microsoft.com/office/officeart/2008/layout/LinedList"/>
    <dgm:cxn modelId="{0CAD15C0-1C17-43D9-AFEA-67659BD51A85}" type="presParOf" srcId="{E7405CF9-4266-46FC-A342-BC6994BC52B8}" destId="{CFABABBD-387A-4656-86F6-FCD5CFA64997}" srcOrd="1" destOrd="0" presId="urn:microsoft.com/office/officeart/2008/layout/LinedList"/>
    <dgm:cxn modelId="{149CB24B-29D6-4C1D-820B-71DD1CE2DA62}" type="presParOf" srcId="{E7405CF9-4266-46FC-A342-BC6994BC52B8}" destId="{6CE33EBF-666F-484A-A6B7-967D60304325}" srcOrd="2" destOrd="0" presId="urn:microsoft.com/office/officeart/2008/layout/LinedList"/>
    <dgm:cxn modelId="{1F720921-CE2E-4F97-A387-BB2572BA68D5}" type="presParOf" srcId="{B8B18F9A-5B47-4ED1-BFE2-2E8268082CAA}" destId="{AA29E517-5EFE-40AE-BE8D-C006EEF69FE8}" srcOrd="5" destOrd="0" presId="urn:microsoft.com/office/officeart/2008/layout/LinedList"/>
    <dgm:cxn modelId="{316E39CE-632A-4619-94DD-230844C74375}" type="presParOf" srcId="{B8B18F9A-5B47-4ED1-BFE2-2E8268082CAA}" destId="{0A7499CB-59FD-4B2A-A9E8-EB023F0D8A5D}" srcOrd="6" destOrd="0" presId="urn:microsoft.com/office/officeart/2008/layout/LinedList"/>
    <dgm:cxn modelId="{97714B01-36AF-47F4-9A78-811337147647}" type="presParOf" srcId="{B8B18F9A-5B47-4ED1-BFE2-2E8268082CAA}" destId="{98BD1CC4-180C-4E4F-A4DB-BC2F848360E5}" srcOrd="7" destOrd="0" presId="urn:microsoft.com/office/officeart/2008/layout/LinedList"/>
    <dgm:cxn modelId="{C37A5884-476E-434A-98E7-D63087FF111E}" type="presParOf" srcId="{98BD1CC4-180C-4E4F-A4DB-BC2F848360E5}" destId="{8F59B14B-9424-4A5E-B09E-1B60CE0915E4}" srcOrd="0" destOrd="0" presId="urn:microsoft.com/office/officeart/2008/layout/LinedList"/>
    <dgm:cxn modelId="{738E1628-594C-44DE-99C9-C0BF4FB18234}" type="presParOf" srcId="{98BD1CC4-180C-4E4F-A4DB-BC2F848360E5}" destId="{C3C01DB4-7318-4973-8DFA-C1BA3B4D41F8}" srcOrd="1" destOrd="0" presId="urn:microsoft.com/office/officeart/2008/layout/LinedList"/>
    <dgm:cxn modelId="{906161BC-B2C4-49FE-99A3-244B17D1556C}" type="presParOf" srcId="{98BD1CC4-180C-4E4F-A4DB-BC2F848360E5}" destId="{556D1513-4FB9-48ED-BF32-3480FA0DD4B9}" srcOrd="2" destOrd="0" presId="urn:microsoft.com/office/officeart/2008/layout/LinedList"/>
    <dgm:cxn modelId="{0A46AF2D-9428-49B1-926E-A96ACC8AF11A}" type="presParOf" srcId="{B8B18F9A-5B47-4ED1-BFE2-2E8268082CAA}" destId="{1FC3247D-C039-463E-B687-20A4C5E9B1E9}" srcOrd="8" destOrd="0" presId="urn:microsoft.com/office/officeart/2008/layout/LinedList"/>
    <dgm:cxn modelId="{7EBEBBCC-5F14-4048-9D24-833B2321C9CB}" type="presParOf" srcId="{B8B18F9A-5B47-4ED1-BFE2-2E8268082CAA}" destId="{AAD1FCB3-14F4-4539-B120-4F67BBB52AD5}" srcOrd="9" destOrd="0" presId="urn:microsoft.com/office/officeart/2008/layout/LinedList"/>
    <dgm:cxn modelId="{F54AA440-B14F-4AAD-998E-7036E86102DD}" type="presParOf" srcId="{B8B18F9A-5B47-4ED1-BFE2-2E8268082CAA}" destId="{5CF6F66D-D9BC-4BD9-8BA8-35A5B31A20B7}" srcOrd="10" destOrd="0" presId="urn:microsoft.com/office/officeart/2008/layout/LinedList"/>
    <dgm:cxn modelId="{15F85D24-D23B-443E-B32F-88A575EF9B1F}" type="presParOf" srcId="{5CF6F66D-D9BC-4BD9-8BA8-35A5B31A20B7}" destId="{7E3FEAA5-EFCE-4FB3-B546-B7BD45051837}" srcOrd="0" destOrd="0" presId="urn:microsoft.com/office/officeart/2008/layout/LinedList"/>
    <dgm:cxn modelId="{C68499FE-C6FC-401F-BA5A-C250C12DB6DA}" type="presParOf" srcId="{5CF6F66D-D9BC-4BD9-8BA8-35A5B31A20B7}" destId="{C1BA99A7-06A1-4F95-8C59-02F2E43699D2}" srcOrd="1" destOrd="0" presId="urn:microsoft.com/office/officeart/2008/layout/LinedList"/>
    <dgm:cxn modelId="{BF41EB19-5D8F-4039-B7F8-447A83E8DE70}" type="presParOf" srcId="{5CF6F66D-D9BC-4BD9-8BA8-35A5B31A20B7}" destId="{334D4E62-5805-4AD7-9A19-82E086304961}" srcOrd="2" destOrd="0" presId="urn:microsoft.com/office/officeart/2008/layout/LinedList"/>
    <dgm:cxn modelId="{87705274-70CC-4A46-BC0F-67134257807C}" type="presParOf" srcId="{B8B18F9A-5B47-4ED1-BFE2-2E8268082CAA}" destId="{F992B991-7A1E-414E-B72F-799D8F876CB4}" srcOrd="11" destOrd="0" presId="urn:microsoft.com/office/officeart/2008/layout/LinedList"/>
    <dgm:cxn modelId="{C1BE9487-DCEE-4EE3-81EC-792345C7691C}" type="presParOf" srcId="{B8B18F9A-5B47-4ED1-BFE2-2E8268082CAA}" destId="{E5F03763-C3D1-4578-B458-E23020ACA04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45AE92-03F8-43AE-BD98-C4B354340A8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58E0A3-C474-44A7-A3F0-5A7A2D475996}">
      <dgm:prSet/>
      <dgm:spPr/>
      <dgm:t>
        <a:bodyPr/>
        <a:lstStyle/>
        <a:p>
          <a:pPr rtl="0"/>
          <a:r>
            <a:rPr lang="en-US" dirty="0" smtClean="0"/>
            <a:t>Horn and Carroll (1996)</a:t>
          </a:r>
          <a:endParaRPr lang="en-US" dirty="0"/>
        </a:p>
      </dgm:t>
    </dgm:pt>
    <dgm:pt modelId="{3B1B7DBA-EC26-4FAA-8BCF-60CA70274136}" type="parTrans" cxnId="{11EBC676-BDA3-428C-A511-8BDC3A808D23}">
      <dgm:prSet/>
      <dgm:spPr/>
      <dgm:t>
        <a:bodyPr/>
        <a:lstStyle/>
        <a:p>
          <a:endParaRPr lang="en-US"/>
        </a:p>
      </dgm:t>
    </dgm:pt>
    <dgm:pt modelId="{37454D7B-FE14-48A5-BA51-21B5029F7B5A}" type="sibTrans" cxnId="{11EBC676-BDA3-428C-A511-8BDC3A808D23}">
      <dgm:prSet/>
      <dgm:spPr/>
      <dgm:t>
        <a:bodyPr/>
        <a:lstStyle/>
        <a:p>
          <a:endParaRPr lang="en-US"/>
        </a:p>
      </dgm:t>
    </dgm:pt>
    <dgm:pt modelId="{0B2BCA4F-8D5F-4966-AF5B-5E514EB00432}">
      <dgm:prSet custT="1"/>
      <dgm:spPr/>
      <dgm:t>
        <a:bodyPr/>
        <a:lstStyle/>
        <a:p>
          <a:pPr rtl="0"/>
          <a:r>
            <a:rPr lang="en-US" sz="2400" dirty="0" smtClean="0"/>
            <a:t>“Choices and behavior that may increase students’ risk of attrition” (p. 6)</a:t>
          </a:r>
          <a:endParaRPr lang="en-US" sz="2400" dirty="0"/>
        </a:p>
      </dgm:t>
    </dgm:pt>
    <dgm:pt modelId="{374D955A-F561-4B13-8010-5506AA79B95D}" type="parTrans" cxnId="{339384FB-BA37-4937-8792-9730B61FF59F}">
      <dgm:prSet/>
      <dgm:spPr/>
      <dgm:t>
        <a:bodyPr/>
        <a:lstStyle/>
        <a:p>
          <a:endParaRPr lang="en-US"/>
        </a:p>
      </dgm:t>
    </dgm:pt>
    <dgm:pt modelId="{4B62D47D-FA31-4A64-BE3D-A63642CBAC0A}" type="sibTrans" cxnId="{339384FB-BA37-4937-8792-9730B61FF59F}">
      <dgm:prSet/>
      <dgm:spPr/>
      <dgm:t>
        <a:bodyPr/>
        <a:lstStyle/>
        <a:p>
          <a:endParaRPr lang="en-US"/>
        </a:p>
      </dgm:t>
    </dgm:pt>
    <dgm:pt modelId="{36C692E8-710B-4900-B63E-3ADB8986BEFE}">
      <dgm:prSet custT="1"/>
      <dgm:spPr/>
      <dgm:t>
        <a:bodyPr/>
        <a:lstStyle/>
        <a:p>
          <a:pPr rtl="0"/>
          <a:r>
            <a:rPr lang="en-US" sz="2400" dirty="0" smtClean="0"/>
            <a:t>Intervention is [</a:t>
          </a:r>
          <a:r>
            <a:rPr lang="en-US" sz="2400" i="1" dirty="0" smtClean="0"/>
            <a:t>sometimes</a:t>
          </a:r>
          <a:r>
            <a:rPr lang="en-US" sz="2400" dirty="0" smtClean="0"/>
            <a:t>] possible</a:t>
          </a:r>
          <a:endParaRPr lang="en-US" sz="2400" dirty="0"/>
        </a:p>
      </dgm:t>
    </dgm:pt>
    <dgm:pt modelId="{84DB8809-57AF-4194-B8C4-707576C64DBF}" type="parTrans" cxnId="{61B538D8-A56A-41B2-B92B-8BA2E2661B70}">
      <dgm:prSet/>
      <dgm:spPr/>
      <dgm:t>
        <a:bodyPr/>
        <a:lstStyle/>
        <a:p>
          <a:endParaRPr lang="en-US"/>
        </a:p>
      </dgm:t>
    </dgm:pt>
    <dgm:pt modelId="{172E845D-875D-458F-8602-EFF490CB43A3}" type="sibTrans" cxnId="{61B538D8-A56A-41B2-B92B-8BA2E2661B70}">
      <dgm:prSet/>
      <dgm:spPr/>
      <dgm:t>
        <a:bodyPr/>
        <a:lstStyle/>
        <a:p>
          <a:endParaRPr lang="en-US"/>
        </a:p>
      </dgm:t>
    </dgm:pt>
    <dgm:pt modelId="{C185DB24-ABEA-40F9-9B33-B2440B0EE4BB}">
      <dgm:prSet custT="1"/>
      <dgm:spPr/>
      <dgm:t>
        <a:bodyPr/>
        <a:lstStyle/>
        <a:p>
          <a:pPr rtl="0"/>
          <a:r>
            <a:rPr lang="en-US" sz="1800" dirty="0" smtClean="0">
              <a:latin typeface="+mn-lt"/>
            </a:rPr>
            <a:t>Support to overcome obstacles</a:t>
          </a:r>
          <a:endParaRPr lang="en-US" sz="1800" dirty="0">
            <a:latin typeface="+mn-lt"/>
          </a:endParaRPr>
        </a:p>
      </dgm:t>
    </dgm:pt>
    <dgm:pt modelId="{D072633A-5466-41FC-A8CA-CD309425D821}" type="parTrans" cxnId="{1B2140F5-B341-4370-9736-BC7C41E26BA9}">
      <dgm:prSet/>
      <dgm:spPr/>
      <dgm:t>
        <a:bodyPr/>
        <a:lstStyle/>
        <a:p>
          <a:endParaRPr lang="en-US"/>
        </a:p>
      </dgm:t>
    </dgm:pt>
    <dgm:pt modelId="{8E6F866C-FB38-4B01-8556-6FB0B30FD46E}" type="sibTrans" cxnId="{1B2140F5-B341-4370-9736-BC7C41E26BA9}">
      <dgm:prSet/>
      <dgm:spPr/>
      <dgm:t>
        <a:bodyPr/>
        <a:lstStyle/>
        <a:p>
          <a:endParaRPr lang="en-US"/>
        </a:p>
      </dgm:t>
    </dgm:pt>
    <dgm:pt modelId="{87B1D9B1-847A-4C2D-9AB9-0EF82A4CC287}">
      <dgm:prSet custT="1"/>
      <dgm:spPr/>
      <dgm:t>
        <a:bodyPr/>
        <a:lstStyle/>
        <a:p>
          <a:pPr rtl="0"/>
          <a:r>
            <a:rPr lang="en-US" sz="2000" dirty="0" smtClean="0"/>
            <a:t>Encouragement</a:t>
          </a:r>
          <a:endParaRPr lang="en-US" sz="2000" dirty="0"/>
        </a:p>
      </dgm:t>
    </dgm:pt>
    <dgm:pt modelId="{74BD4BDD-60FD-45D2-87F9-1EADD7939F91}" type="parTrans" cxnId="{AD0C2713-F6CD-4D90-8354-4ACE19015510}">
      <dgm:prSet/>
      <dgm:spPr/>
      <dgm:t>
        <a:bodyPr/>
        <a:lstStyle/>
        <a:p>
          <a:endParaRPr lang="en-US"/>
        </a:p>
      </dgm:t>
    </dgm:pt>
    <dgm:pt modelId="{CC671799-E70D-4F92-9D46-F984BCA1CBAE}" type="sibTrans" cxnId="{AD0C2713-F6CD-4D90-8354-4ACE19015510}">
      <dgm:prSet/>
      <dgm:spPr/>
      <dgm:t>
        <a:bodyPr/>
        <a:lstStyle/>
        <a:p>
          <a:endParaRPr lang="en-US"/>
        </a:p>
      </dgm:t>
    </dgm:pt>
    <dgm:pt modelId="{97B06639-EDD6-4491-A4ED-DA337F70261E}">
      <dgm:prSet custT="1"/>
      <dgm:spPr/>
      <dgm:t>
        <a:bodyPr/>
        <a:lstStyle/>
        <a:p>
          <a:pPr rtl="0"/>
          <a:r>
            <a:rPr lang="en-US" sz="2400" dirty="0" smtClean="0"/>
            <a:t>One point for each characteristic</a:t>
          </a:r>
          <a:endParaRPr lang="en-US" sz="2400" dirty="0"/>
        </a:p>
      </dgm:t>
    </dgm:pt>
    <dgm:pt modelId="{50A2FD7B-AD26-4EB3-8B8F-727AC1357061}" type="parTrans" cxnId="{64C3AC28-0E09-4AAD-8188-7F63C8741DD6}">
      <dgm:prSet/>
      <dgm:spPr/>
      <dgm:t>
        <a:bodyPr/>
        <a:lstStyle/>
        <a:p>
          <a:endParaRPr lang="en-US"/>
        </a:p>
      </dgm:t>
    </dgm:pt>
    <dgm:pt modelId="{5BD73566-FFC9-45FA-9BBE-F63AA68BA98E}" type="sibTrans" cxnId="{64C3AC28-0E09-4AAD-8188-7F63C8741DD6}">
      <dgm:prSet/>
      <dgm:spPr/>
      <dgm:t>
        <a:bodyPr/>
        <a:lstStyle/>
        <a:p>
          <a:endParaRPr lang="en-US"/>
        </a:p>
      </dgm:t>
    </dgm:pt>
    <dgm:pt modelId="{4575CFA2-9D2A-465F-9F7A-EF81C6360569}">
      <dgm:prSet custT="1"/>
      <dgm:spPr/>
      <dgm:t>
        <a:bodyPr/>
        <a:lstStyle/>
        <a:p>
          <a:pPr rtl="0"/>
          <a:r>
            <a:rPr lang="en-US" sz="2000" dirty="0" smtClean="0"/>
            <a:t>Level of Nontraditional</a:t>
          </a:r>
          <a:endParaRPr lang="en-US" sz="2000" dirty="0"/>
        </a:p>
      </dgm:t>
    </dgm:pt>
    <dgm:pt modelId="{B1AEA195-85A2-441D-B6BF-50E7DC43800D}" type="parTrans" cxnId="{AA08214D-D6E9-46F4-89E3-D51ABF5AF31B}">
      <dgm:prSet/>
      <dgm:spPr/>
      <dgm:t>
        <a:bodyPr/>
        <a:lstStyle/>
        <a:p>
          <a:endParaRPr lang="en-US"/>
        </a:p>
      </dgm:t>
    </dgm:pt>
    <dgm:pt modelId="{B1C53D3D-FA96-4D20-A978-8E06758ABABD}" type="sibTrans" cxnId="{AA08214D-D6E9-46F4-89E3-D51ABF5AF31B}">
      <dgm:prSet/>
      <dgm:spPr/>
      <dgm:t>
        <a:bodyPr/>
        <a:lstStyle/>
        <a:p>
          <a:endParaRPr lang="en-US"/>
        </a:p>
      </dgm:t>
    </dgm:pt>
    <dgm:pt modelId="{8A7A620F-3E16-4FBE-AA53-9AC659782077}">
      <dgm:prSet custT="1"/>
      <dgm:spPr/>
      <dgm:t>
        <a:bodyPr/>
        <a:lstStyle/>
        <a:p>
          <a:pPr rtl="0"/>
          <a:r>
            <a:rPr lang="en-US" sz="2400" b="1" i="1" dirty="0" smtClean="0"/>
            <a:t>Captures students with “non-traditional “ issues who aren’t “non-traditional” age</a:t>
          </a:r>
          <a:endParaRPr lang="en-US" sz="2400" b="1" i="1" dirty="0"/>
        </a:p>
      </dgm:t>
    </dgm:pt>
    <dgm:pt modelId="{476CC641-6ED3-4F00-8907-DA892646A5A5}" type="parTrans" cxnId="{D82A3C75-FFA9-4731-A394-1EEF87693481}">
      <dgm:prSet/>
      <dgm:spPr/>
      <dgm:t>
        <a:bodyPr/>
        <a:lstStyle/>
        <a:p>
          <a:endParaRPr lang="en-US"/>
        </a:p>
      </dgm:t>
    </dgm:pt>
    <dgm:pt modelId="{A28E0586-9B1A-478A-9912-2C4CA3A7B2EF}" type="sibTrans" cxnId="{D82A3C75-FFA9-4731-A394-1EEF87693481}">
      <dgm:prSet/>
      <dgm:spPr/>
      <dgm:t>
        <a:bodyPr/>
        <a:lstStyle/>
        <a:p>
          <a:endParaRPr lang="en-US"/>
        </a:p>
      </dgm:t>
    </dgm:pt>
    <dgm:pt modelId="{11BAF2CA-968B-4121-9685-BCB177A24E3A}" type="pres">
      <dgm:prSet presAssocID="{6645AE92-03F8-43AE-BD98-C4B354340A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5963A2-0E3C-4BC0-9192-E6B9A13D5812}" type="pres">
      <dgm:prSet presAssocID="{3458E0A3-C474-44A7-A3F0-5A7A2D475996}" presName="thickLine" presStyleLbl="alignNode1" presStyleIdx="0" presStyleCnt="1"/>
      <dgm:spPr/>
    </dgm:pt>
    <dgm:pt modelId="{932373E0-8AA5-41A5-81DB-0248990F0347}" type="pres">
      <dgm:prSet presAssocID="{3458E0A3-C474-44A7-A3F0-5A7A2D475996}" presName="horz1" presStyleCnt="0"/>
      <dgm:spPr/>
    </dgm:pt>
    <dgm:pt modelId="{BD8BACD0-EA34-4079-8A9C-7263B3A55931}" type="pres">
      <dgm:prSet presAssocID="{3458E0A3-C474-44A7-A3F0-5A7A2D475996}" presName="tx1" presStyleLbl="revTx" presStyleIdx="0" presStyleCnt="8"/>
      <dgm:spPr/>
      <dgm:t>
        <a:bodyPr/>
        <a:lstStyle/>
        <a:p>
          <a:endParaRPr lang="en-US"/>
        </a:p>
      </dgm:t>
    </dgm:pt>
    <dgm:pt modelId="{CFE43BA3-D9B2-4CC0-88BA-A74014136E31}" type="pres">
      <dgm:prSet presAssocID="{3458E0A3-C474-44A7-A3F0-5A7A2D475996}" presName="vert1" presStyleCnt="0"/>
      <dgm:spPr/>
    </dgm:pt>
    <dgm:pt modelId="{ACFE8B92-CF25-4699-B8C2-17ECE02748C2}" type="pres">
      <dgm:prSet presAssocID="{0B2BCA4F-8D5F-4966-AF5B-5E514EB00432}" presName="vertSpace2a" presStyleCnt="0"/>
      <dgm:spPr/>
    </dgm:pt>
    <dgm:pt modelId="{72D51EF9-161F-44F0-AE0F-47FE307D8AF1}" type="pres">
      <dgm:prSet presAssocID="{0B2BCA4F-8D5F-4966-AF5B-5E514EB00432}" presName="horz2" presStyleCnt="0"/>
      <dgm:spPr/>
    </dgm:pt>
    <dgm:pt modelId="{DF56188D-7A3C-4542-8837-D21CDE190CDA}" type="pres">
      <dgm:prSet presAssocID="{0B2BCA4F-8D5F-4966-AF5B-5E514EB00432}" presName="horzSpace2" presStyleCnt="0"/>
      <dgm:spPr/>
    </dgm:pt>
    <dgm:pt modelId="{D34BAF56-2D55-456E-A577-B413B7D2A87A}" type="pres">
      <dgm:prSet presAssocID="{0B2BCA4F-8D5F-4966-AF5B-5E514EB00432}" presName="tx2" presStyleLbl="revTx" presStyleIdx="1" presStyleCnt="8" custScaleX="191361"/>
      <dgm:spPr/>
      <dgm:t>
        <a:bodyPr/>
        <a:lstStyle/>
        <a:p>
          <a:endParaRPr lang="en-US"/>
        </a:p>
      </dgm:t>
    </dgm:pt>
    <dgm:pt modelId="{8BD1FAB9-548C-42CD-A33F-6E635871F902}" type="pres">
      <dgm:prSet presAssocID="{0B2BCA4F-8D5F-4966-AF5B-5E514EB00432}" presName="vert2" presStyleCnt="0"/>
      <dgm:spPr/>
    </dgm:pt>
    <dgm:pt modelId="{92D34490-0CA7-4BB9-A89E-4AB1DD1EBC28}" type="pres">
      <dgm:prSet presAssocID="{0B2BCA4F-8D5F-4966-AF5B-5E514EB00432}" presName="thinLine2b" presStyleLbl="callout" presStyleIdx="0" presStyleCnt="5"/>
      <dgm:spPr/>
    </dgm:pt>
    <dgm:pt modelId="{E7F053CF-AF81-4E53-A0D9-DBB207F75901}" type="pres">
      <dgm:prSet presAssocID="{0B2BCA4F-8D5F-4966-AF5B-5E514EB00432}" presName="vertSpace2b" presStyleCnt="0"/>
      <dgm:spPr/>
    </dgm:pt>
    <dgm:pt modelId="{49DF0EB8-7CBA-47F0-BA2D-378CBE414E9E}" type="pres">
      <dgm:prSet presAssocID="{36C692E8-710B-4900-B63E-3ADB8986BEFE}" presName="horz2" presStyleCnt="0"/>
      <dgm:spPr/>
    </dgm:pt>
    <dgm:pt modelId="{E4F48F20-E879-4D2B-83E4-D84D6B09437B}" type="pres">
      <dgm:prSet presAssocID="{36C692E8-710B-4900-B63E-3ADB8986BEFE}" presName="horzSpace2" presStyleCnt="0"/>
      <dgm:spPr/>
    </dgm:pt>
    <dgm:pt modelId="{7E15037A-0E83-425E-88AF-F8C512092C0F}" type="pres">
      <dgm:prSet presAssocID="{36C692E8-710B-4900-B63E-3ADB8986BEFE}" presName="tx2" presStyleLbl="revTx" presStyleIdx="2" presStyleCnt="8" custLinFactNeighborX="594" custLinFactNeighborY="-9843"/>
      <dgm:spPr/>
      <dgm:t>
        <a:bodyPr/>
        <a:lstStyle/>
        <a:p>
          <a:endParaRPr lang="en-US"/>
        </a:p>
      </dgm:t>
    </dgm:pt>
    <dgm:pt modelId="{A66FBFBD-9A0C-4338-BFE1-824D6516A650}" type="pres">
      <dgm:prSet presAssocID="{36C692E8-710B-4900-B63E-3ADB8986BEFE}" presName="vert2" presStyleCnt="0"/>
      <dgm:spPr/>
    </dgm:pt>
    <dgm:pt modelId="{3ED8B7A8-0D85-4089-972B-1A1069DDBF7E}" type="pres">
      <dgm:prSet presAssocID="{C185DB24-ABEA-40F9-9B33-B2440B0EE4BB}" presName="horz3" presStyleCnt="0"/>
      <dgm:spPr/>
    </dgm:pt>
    <dgm:pt modelId="{C4673FA3-0BBD-48E4-8889-B41F20CA48FC}" type="pres">
      <dgm:prSet presAssocID="{C185DB24-ABEA-40F9-9B33-B2440B0EE4BB}" presName="horzSpace3" presStyleCnt="0"/>
      <dgm:spPr/>
    </dgm:pt>
    <dgm:pt modelId="{8048E718-EDE7-46EB-A0C2-54F89001C5BB}" type="pres">
      <dgm:prSet presAssocID="{C185DB24-ABEA-40F9-9B33-B2440B0EE4BB}" presName="tx3" presStyleLbl="revTx" presStyleIdx="3" presStyleCnt="8" custScaleX="114814"/>
      <dgm:spPr/>
      <dgm:t>
        <a:bodyPr/>
        <a:lstStyle/>
        <a:p>
          <a:endParaRPr lang="en-US"/>
        </a:p>
      </dgm:t>
    </dgm:pt>
    <dgm:pt modelId="{B95337C8-EED9-49D0-8027-1F4BB7F9078E}" type="pres">
      <dgm:prSet presAssocID="{C185DB24-ABEA-40F9-9B33-B2440B0EE4BB}" presName="vert3" presStyleCnt="0"/>
      <dgm:spPr/>
    </dgm:pt>
    <dgm:pt modelId="{39ACB0C8-73DE-4E1C-B85D-6407DA3FD6FA}" type="pres">
      <dgm:prSet presAssocID="{8E6F866C-FB38-4B01-8556-6FB0B30FD46E}" presName="thinLine3" presStyleLbl="callout" presStyleIdx="1" presStyleCnt="5"/>
      <dgm:spPr/>
    </dgm:pt>
    <dgm:pt modelId="{8411846D-CB54-45D0-B3A5-23979346B63A}" type="pres">
      <dgm:prSet presAssocID="{87B1D9B1-847A-4C2D-9AB9-0EF82A4CC287}" presName="horz3" presStyleCnt="0"/>
      <dgm:spPr/>
    </dgm:pt>
    <dgm:pt modelId="{FE5F7871-E50B-456B-9F53-D2F91ACA3D79}" type="pres">
      <dgm:prSet presAssocID="{87B1D9B1-847A-4C2D-9AB9-0EF82A4CC287}" presName="horzSpace3" presStyleCnt="0"/>
      <dgm:spPr/>
    </dgm:pt>
    <dgm:pt modelId="{AC0840C1-C3FF-4356-8EFC-06CDAA1B52E0}" type="pres">
      <dgm:prSet presAssocID="{87B1D9B1-847A-4C2D-9AB9-0EF82A4CC287}" presName="tx3" presStyleLbl="revTx" presStyleIdx="4" presStyleCnt="8"/>
      <dgm:spPr/>
      <dgm:t>
        <a:bodyPr/>
        <a:lstStyle/>
        <a:p>
          <a:endParaRPr lang="en-US"/>
        </a:p>
      </dgm:t>
    </dgm:pt>
    <dgm:pt modelId="{63355B95-7FF6-4A77-9711-DFA39E18A674}" type="pres">
      <dgm:prSet presAssocID="{87B1D9B1-847A-4C2D-9AB9-0EF82A4CC287}" presName="vert3" presStyleCnt="0"/>
      <dgm:spPr/>
    </dgm:pt>
    <dgm:pt modelId="{A37E8F77-98DC-4702-81AB-B466AB7DF64E}" type="pres">
      <dgm:prSet presAssocID="{36C692E8-710B-4900-B63E-3ADB8986BEFE}" presName="thinLine2b" presStyleLbl="callout" presStyleIdx="2" presStyleCnt="5"/>
      <dgm:spPr/>
    </dgm:pt>
    <dgm:pt modelId="{2CEAA1E3-61A1-4CE8-9765-7EF4D499B0B1}" type="pres">
      <dgm:prSet presAssocID="{36C692E8-710B-4900-B63E-3ADB8986BEFE}" presName="vertSpace2b" presStyleCnt="0"/>
      <dgm:spPr/>
    </dgm:pt>
    <dgm:pt modelId="{98969245-1C85-453B-ACC8-F3BD00A61710}" type="pres">
      <dgm:prSet presAssocID="{97B06639-EDD6-4491-A4ED-DA337F70261E}" presName="horz2" presStyleCnt="0"/>
      <dgm:spPr/>
    </dgm:pt>
    <dgm:pt modelId="{FB8A4773-2E65-48D1-9B4F-09D9F2CBD9B9}" type="pres">
      <dgm:prSet presAssocID="{97B06639-EDD6-4491-A4ED-DA337F70261E}" presName="horzSpace2" presStyleCnt="0"/>
      <dgm:spPr/>
    </dgm:pt>
    <dgm:pt modelId="{753DDB5E-3324-42F5-B815-4FD0D7D34FA5}" type="pres">
      <dgm:prSet presAssocID="{97B06639-EDD6-4491-A4ED-DA337F70261E}" presName="tx2" presStyleLbl="revTx" presStyleIdx="5" presStyleCnt="8"/>
      <dgm:spPr/>
      <dgm:t>
        <a:bodyPr/>
        <a:lstStyle/>
        <a:p>
          <a:endParaRPr lang="en-US"/>
        </a:p>
      </dgm:t>
    </dgm:pt>
    <dgm:pt modelId="{F28C8948-FF5B-4958-9F6B-6A1349602936}" type="pres">
      <dgm:prSet presAssocID="{97B06639-EDD6-4491-A4ED-DA337F70261E}" presName="vert2" presStyleCnt="0"/>
      <dgm:spPr/>
    </dgm:pt>
    <dgm:pt modelId="{5C6361C3-CF85-41FD-ADAF-E7D37FABD3C7}" type="pres">
      <dgm:prSet presAssocID="{4575CFA2-9D2A-465F-9F7A-EF81C6360569}" presName="horz3" presStyleCnt="0"/>
      <dgm:spPr/>
    </dgm:pt>
    <dgm:pt modelId="{9E9BBFFA-BE0C-4C53-99DC-853D64D1F2C6}" type="pres">
      <dgm:prSet presAssocID="{4575CFA2-9D2A-465F-9F7A-EF81C6360569}" presName="horzSpace3" presStyleCnt="0"/>
      <dgm:spPr/>
    </dgm:pt>
    <dgm:pt modelId="{D09C3F38-22E6-40F9-8CDE-79BFED9E3531}" type="pres">
      <dgm:prSet presAssocID="{4575CFA2-9D2A-465F-9F7A-EF81C6360569}" presName="tx3" presStyleLbl="revTx" presStyleIdx="6" presStyleCnt="8"/>
      <dgm:spPr/>
      <dgm:t>
        <a:bodyPr/>
        <a:lstStyle/>
        <a:p>
          <a:endParaRPr lang="en-US"/>
        </a:p>
      </dgm:t>
    </dgm:pt>
    <dgm:pt modelId="{5E7D7CEB-50DF-4DA9-A94B-B76773EE7470}" type="pres">
      <dgm:prSet presAssocID="{4575CFA2-9D2A-465F-9F7A-EF81C6360569}" presName="vert3" presStyleCnt="0"/>
      <dgm:spPr/>
    </dgm:pt>
    <dgm:pt modelId="{1AC15D60-018D-4238-B97E-62C2226459D5}" type="pres">
      <dgm:prSet presAssocID="{97B06639-EDD6-4491-A4ED-DA337F70261E}" presName="thinLine2b" presStyleLbl="callout" presStyleIdx="3" presStyleCnt="5"/>
      <dgm:spPr/>
    </dgm:pt>
    <dgm:pt modelId="{362E223C-993D-43E9-A6D5-B193BA229E79}" type="pres">
      <dgm:prSet presAssocID="{97B06639-EDD6-4491-A4ED-DA337F70261E}" presName="vertSpace2b" presStyleCnt="0"/>
      <dgm:spPr/>
    </dgm:pt>
    <dgm:pt modelId="{A3D384E5-91F0-4B2C-83A6-8FEEAFAAC9D9}" type="pres">
      <dgm:prSet presAssocID="{8A7A620F-3E16-4FBE-AA53-9AC659782077}" presName="horz2" presStyleCnt="0"/>
      <dgm:spPr/>
    </dgm:pt>
    <dgm:pt modelId="{BE16CFCF-B634-46C1-B3B5-6289E71A8322}" type="pres">
      <dgm:prSet presAssocID="{8A7A620F-3E16-4FBE-AA53-9AC659782077}" presName="horzSpace2" presStyleCnt="0"/>
      <dgm:spPr/>
    </dgm:pt>
    <dgm:pt modelId="{9424D061-EEA7-45E3-A096-50854E4A54BF}" type="pres">
      <dgm:prSet presAssocID="{8A7A620F-3E16-4FBE-AA53-9AC659782077}" presName="tx2" presStyleLbl="revTx" presStyleIdx="7" presStyleCnt="8" custScaleX="162725" custLinFactNeighborX="-618" custLinFactNeighborY="-8859"/>
      <dgm:spPr/>
      <dgm:t>
        <a:bodyPr/>
        <a:lstStyle/>
        <a:p>
          <a:endParaRPr lang="en-US"/>
        </a:p>
      </dgm:t>
    </dgm:pt>
    <dgm:pt modelId="{4694F13C-FA96-4802-89C4-2AAE3312EC0D}" type="pres">
      <dgm:prSet presAssocID="{8A7A620F-3E16-4FBE-AA53-9AC659782077}" presName="vert2" presStyleCnt="0"/>
      <dgm:spPr/>
    </dgm:pt>
    <dgm:pt modelId="{791C9FE2-1E0C-4109-AA3C-8B0966898A79}" type="pres">
      <dgm:prSet presAssocID="{8A7A620F-3E16-4FBE-AA53-9AC659782077}" presName="thinLine2b" presStyleLbl="callout" presStyleIdx="4" presStyleCnt="5"/>
      <dgm:spPr/>
    </dgm:pt>
    <dgm:pt modelId="{D02E73CB-22AD-4EB9-9EED-D0D1971C03CF}" type="pres">
      <dgm:prSet presAssocID="{8A7A620F-3E16-4FBE-AA53-9AC659782077}" presName="vertSpace2b" presStyleCnt="0"/>
      <dgm:spPr/>
    </dgm:pt>
  </dgm:ptLst>
  <dgm:cxnLst>
    <dgm:cxn modelId="{69E69A15-A54A-45C1-8417-7D1913E2693D}" type="presOf" srcId="{4575CFA2-9D2A-465F-9F7A-EF81C6360569}" destId="{D09C3F38-22E6-40F9-8CDE-79BFED9E3531}" srcOrd="0" destOrd="0" presId="urn:microsoft.com/office/officeart/2008/layout/LinedList"/>
    <dgm:cxn modelId="{388F01C2-8F8F-4835-924C-7AC0FE5ED225}" type="presOf" srcId="{87B1D9B1-847A-4C2D-9AB9-0EF82A4CC287}" destId="{AC0840C1-C3FF-4356-8EFC-06CDAA1B52E0}" srcOrd="0" destOrd="0" presId="urn:microsoft.com/office/officeart/2008/layout/LinedList"/>
    <dgm:cxn modelId="{D82A3C75-FFA9-4731-A394-1EEF87693481}" srcId="{3458E0A3-C474-44A7-A3F0-5A7A2D475996}" destId="{8A7A620F-3E16-4FBE-AA53-9AC659782077}" srcOrd="3" destOrd="0" parTransId="{476CC641-6ED3-4F00-8907-DA892646A5A5}" sibTransId="{A28E0586-9B1A-478A-9912-2C4CA3A7B2EF}"/>
    <dgm:cxn modelId="{AA08214D-D6E9-46F4-89E3-D51ABF5AF31B}" srcId="{97B06639-EDD6-4491-A4ED-DA337F70261E}" destId="{4575CFA2-9D2A-465F-9F7A-EF81C6360569}" srcOrd="0" destOrd="0" parTransId="{B1AEA195-85A2-441D-B6BF-50E7DC43800D}" sibTransId="{B1C53D3D-FA96-4D20-A978-8E06758ABABD}"/>
    <dgm:cxn modelId="{186B8B8E-5B04-48F1-9313-E6BAACF5F6D8}" type="presOf" srcId="{8A7A620F-3E16-4FBE-AA53-9AC659782077}" destId="{9424D061-EEA7-45E3-A096-50854E4A54BF}" srcOrd="0" destOrd="0" presId="urn:microsoft.com/office/officeart/2008/layout/LinedList"/>
    <dgm:cxn modelId="{CA8D5777-A7AC-4B17-AA14-791165D226E7}" type="presOf" srcId="{36C692E8-710B-4900-B63E-3ADB8986BEFE}" destId="{7E15037A-0E83-425E-88AF-F8C512092C0F}" srcOrd="0" destOrd="0" presId="urn:microsoft.com/office/officeart/2008/layout/LinedList"/>
    <dgm:cxn modelId="{339384FB-BA37-4937-8792-9730B61FF59F}" srcId="{3458E0A3-C474-44A7-A3F0-5A7A2D475996}" destId="{0B2BCA4F-8D5F-4966-AF5B-5E514EB00432}" srcOrd="0" destOrd="0" parTransId="{374D955A-F561-4B13-8010-5506AA79B95D}" sibTransId="{4B62D47D-FA31-4A64-BE3D-A63642CBAC0A}"/>
    <dgm:cxn modelId="{11EBC676-BDA3-428C-A511-8BDC3A808D23}" srcId="{6645AE92-03F8-43AE-BD98-C4B354340A87}" destId="{3458E0A3-C474-44A7-A3F0-5A7A2D475996}" srcOrd="0" destOrd="0" parTransId="{3B1B7DBA-EC26-4FAA-8BCF-60CA70274136}" sibTransId="{37454D7B-FE14-48A5-BA51-21B5029F7B5A}"/>
    <dgm:cxn modelId="{E6B238A1-0A2E-4891-800C-79C2630748C7}" type="presOf" srcId="{0B2BCA4F-8D5F-4966-AF5B-5E514EB00432}" destId="{D34BAF56-2D55-456E-A577-B413B7D2A87A}" srcOrd="0" destOrd="0" presId="urn:microsoft.com/office/officeart/2008/layout/LinedList"/>
    <dgm:cxn modelId="{64C3AC28-0E09-4AAD-8188-7F63C8741DD6}" srcId="{3458E0A3-C474-44A7-A3F0-5A7A2D475996}" destId="{97B06639-EDD6-4491-A4ED-DA337F70261E}" srcOrd="2" destOrd="0" parTransId="{50A2FD7B-AD26-4EB3-8B8F-727AC1357061}" sibTransId="{5BD73566-FFC9-45FA-9BBE-F63AA68BA98E}"/>
    <dgm:cxn modelId="{1B2140F5-B341-4370-9736-BC7C41E26BA9}" srcId="{36C692E8-710B-4900-B63E-3ADB8986BEFE}" destId="{C185DB24-ABEA-40F9-9B33-B2440B0EE4BB}" srcOrd="0" destOrd="0" parTransId="{D072633A-5466-41FC-A8CA-CD309425D821}" sibTransId="{8E6F866C-FB38-4B01-8556-6FB0B30FD46E}"/>
    <dgm:cxn modelId="{42F7AA1A-07F4-4734-8EE4-DF0791604EBE}" type="presOf" srcId="{C185DB24-ABEA-40F9-9B33-B2440B0EE4BB}" destId="{8048E718-EDE7-46EB-A0C2-54F89001C5BB}" srcOrd="0" destOrd="0" presId="urn:microsoft.com/office/officeart/2008/layout/LinedList"/>
    <dgm:cxn modelId="{BD7E0850-A90A-471B-B0BF-86704DE8EE9E}" type="presOf" srcId="{3458E0A3-C474-44A7-A3F0-5A7A2D475996}" destId="{BD8BACD0-EA34-4079-8A9C-7263B3A55931}" srcOrd="0" destOrd="0" presId="urn:microsoft.com/office/officeart/2008/layout/LinedList"/>
    <dgm:cxn modelId="{AD0C2713-F6CD-4D90-8354-4ACE19015510}" srcId="{36C692E8-710B-4900-B63E-3ADB8986BEFE}" destId="{87B1D9B1-847A-4C2D-9AB9-0EF82A4CC287}" srcOrd="1" destOrd="0" parTransId="{74BD4BDD-60FD-45D2-87F9-1EADD7939F91}" sibTransId="{CC671799-E70D-4F92-9D46-F984BCA1CBAE}"/>
    <dgm:cxn modelId="{61B538D8-A56A-41B2-B92B-8BA2E2661B70}" srcId="{3458E0A3-C474-44A7-A3F0-5A7A2D475996}" destId="{36C692E8-710B-4900-B63E-3ADB8986BEFE}" srcOrd="1" destOrd="0" parTransId="{84DB8809-57AF-4194-B8C4-707576C64DBF}" sibTransId="{172E845D-875D-458F-8602-EFF490CB43A3}"/>
    <dgm:cxn modelId="{FF1F7755-18C7-483C-A2FE-3E38A90FAB3B}" type="presOf" srcId="{6645AE92-03F8-43AE-BD98-C4B354340A87}" destId="{11BAF2CA-968B-4121-9685-BCB177A24E3A}" srcOrd="0" destOrd="0" presId="urn:microsoft.com/office/officeart/2008/layout/LinedList"/>
    <dgm:cxn modelId="{DDAA45AB-CFD9-43F5-B67C-AB3A347786A5}" type="presOf" srcId="{97B06639-EDD6-4491-A4ED-DA337F70261E}" destId="{753DDB5E-3324-42F5-B815-4FD0D7D34FA5}" srcOrd="0" destOrd="0" presId="urn:microsoft.com/office/officeart/2008/layout/LinedList"/>
    <dgm:cxn modelId="{F2E8962C-F13A-402A-A384-B6552CE164D3}" type="presParOf" srcId="{11BAF2CA-968B-4121-9685-BCB177A24E3A}" destId="{395963A2-0E3C-4BC0-9192-E6B9A13D5812}" srcOrd="0" destOrd="0" presId="urn:microsoft.com/office/officeart/2008/layout/LinedList"/>
    <dgm:cxn modelId="{2319B338-C0C6-4380-B1EF-9B1A9EC1336E}" type="presParOf" srcId="{11BAF2CA-968B-4121-9685-BCB177A24E3A}" destId="{932373E0-8AA5-41A5-81DB-0248990F0347}" srcOrd="1" destOrd="0" presId="urn:microsoft.com/office/officeart/2008/layout/LinedList"/>
    <dgm:cxn modelId="{0C7DDA60-14CB-4917-BCB1-439AD4D000F3}" type="presParOf" srcId="{932373E0-8AA5-41A5-81DB-0248990F0347}" destId="{BD8BACD0-EA34-4079-8A9C-7263B3A55931}" srcOrd="0" destOrd="0" presId="urn:microsoft.com/office/officeart/2008/layout/LinedList"/>
    <dgm:cxn modelId="{58DFFD0D-FBD5-4A3E-A890-1397B1A9FDB6}" type="presParOf" srcId="{932373E0-8AA5-41A5-81DB-0248990F0347}" destId="{CFE43BA3-D9B2-4CC0-88BA-A74014136E31}" srcOrd="1" destOrd="0" presId="urn:microsoft.com/office/officeart/2008/layout/LinedList"/>
    <dgm:cxn modelId="{959BDF21-1613-4055-AEB9-AC87E1416723}" type="presParOf" srcId="{CFE43BA3-D9B2-4CC0-88BA-A74014136E31}" destId="{ACFE8B92-CF25-4699-B8C2-17ECE02748C2}" srcOrd="0" destOrd="0" presId="urn:microsoft.com/office/officeart/2008/layout/LinedList"/>
    <dgm:cxn modelId="{0ED871DA-4761-4164-B9B5-E5AD92E93EEF}" type="presParOf" srcId="{CFE43BA3-D9B2-4CC0-88BA-A74014136E31}" destId="{72D51EF9-161F-44F0-AE0F-47FE307D8AF1}" srcOrd="1" destOrd="0" presId="urn:microsoft.com/office/officeart/2008/layout/LinedList"/>
    <dgm:cxn modelId="{ED12F308-64AF-41EC-9996-9E1CC82A91D1}" type="presParOf" srcId="{72D51EF9-161F-44F0-AE0F-47FE307D8AF1}" destId="{DF56188D-7A3C-4542-8837-D21CDE190CDA}" srcOrd="0" destOrd="0" presId="urn:microsoft.com/office/officeart/2008/layout/LinedList"/>
    <dgm:cxn modelId="{61A5E221-0470-4C44-A24A-706559F548E3}" type="presParOf" srcId="{72D51EF9-161F-44F0-AE0F-47FE307D8AF1}" destId="{D34BAF56-2D55-456E-A577-B413B7D2A87A}" srcOrd="1" destOrd="0" presId="urn:microsoft.com/office/officeart/2008/layout/LinedList"/>
    <dgm:cxn modelId="{D525DDDC-7D2F-429A-A456-CE5DC5C97F30}" type="presParOf" srcId="{72D51EF9-161F-44F0-AE0F-47FE307D8AF1}" destId="{8BD1FAB9-548C-42CD-A33F-6E635871F902}" srcOrd="2" destOrd="0" presId="urn:microsoft.com/office/officeart/2008/layout/LinedList"/>
    <dgm:cxn modelId="{487F5822-5CDB-4E95-AFCC-D0C1515F196C}" type="presParOf" srcId="{CFE43BA3-D9B2-4CC0-88BA-A74014136E31}" destId="{92D34490-0CA7-4BB9-A89E-4AB1DD1EBC28}" srcOrd="2" destOrd="0" presId="urn:microsoft.com/office/officeart/2008/layout/LinedList"/>
    <dgm:cxn modelId="{9B1EBB2E-7074-4CBD-8A69-0596D716B0F0}" type="presParOf" srcId="{CFE43BA3-D9B2-4CC0-88BA-A74014136E31}" destId="{E7F053CF-AF81-4E53-A0D9-DBB207F75901}" srcOrd="3" destOrd="0" presId="urn:microsoft.com/office/officeart/2008/layout/LinedList"/>
    <dgm:cxn modelId="{022FB210-495A-4E5A-B1D1-90BB51F714E7}" type="presParOf" srcId="{CFE43BA3-D9B2-4CC0-88BA-A74014136E31}" destId="{49DF0EB8-7CBA-47F0-BA2D-378CBE414E9E}" srcOrd="4" destOrd="0" presId="urn:microsoft.com/office/officeart/2008/layout/LinedList"/>
    <dgm:cxn modelId="{39451FB8-801A-4522-8EE0-98B411901EB9}" type="presParOf" srcId="{49DF0EB8-7CBA-47F0-BA2D-378CBE414E9E}" destId="{E4F48F20-E879-4D2B-83E4-D84D6B09437B}" srcOrd="0" destOrd="0" presId="urn:microsoft.com/office/officeart/2008/layout/LinedList"/>
    <dgm:cxn modelId="{525A60CC-561A-4B39-B9A4-FFD4267F1310}" type="presParOf" srcId="{49DF0EB8-7CBA-47F0-BA2D-378CBE414E9E}" destId="{7E15037A-0E83-425E-88AF-F8C512092C0F}" srcOrd="1" destOrd="0" presId="urn:microsoft.com/office/officeart/2008/layout/LinedList"/>
    <dgm:cxn modelId="{EF7A28F5-D56B-495C-B45A-AC34047978CA}" type="presParOf" srcId="{49DF0EB8-7CBA-47F0-BA2D-378CBE414E9E}" destId="{A66FBFBD-9A0C-4338-BFE1-824D6516A650}" srcOrd="2" destOrd="0" presId="urn:microsoft.com/office/officeart/2008/layout/LinedList"/>
    <dgm:cxn modelId="{2D0ABF53-E994-4470-A50E-D25E7BE20D6F}" type="presParOf" srcId="{A66FBFBD-9A0C-4338-BFE1-824D6516A650}" destId="{3ED8B7A8-0D85-4089-972B-1A1069DDBF7E}" srcOrd="0" destOrd="0" presId="urn:microsoft.com/office/officeart/2008/layout/LinedList"/>
    <dgm:cxn modelId="{5E73411C-65A5-4C07-9F50-4FE9B7A9E60E}" type="presParOf" srcId="{3ED8B7A8-0D85-4089-972B-1A1069DDBF7E}" destId="{C4673FA3-0BBD-48E4-8889-B41F20CA48FC}" srcOrd="0" destOrd="0" presId="urn:microsoft.com/office/officeart/2008/layout/LinedList"/>
    <dgm:cxn modelId="{4E569534-A4CD-4112-B5B0-A47C0829D848}" type="presParOf" srcId="{3ED8B7A8-0D85-4089-972B-1A1069DDBF7E}" destId="{8048E718-EDE7-46EB-A0C2-54F89001C5BB}" srcOrd="1" destOrd="0" presId="urn:microsoft.com/office/officeart/2008/layout/LinedList"/>
    <dgm:cxn modelId="{486F2689-61FC-49CD-99F7-237A99938416}" type="presParOf" srcId="{3ED8B7A8-0D85-4089-972B-1A1069DDBF7E}" destId="{B95337C8-EED9-49D0-8027-1F4BB7F9078E}" srcOrd="2" destOrd="0" presId="urn:microsoft.com/office/officeart/2008/layout/LinedList"/>
    <dgm:cxn modelId="{16715EDC-CCC8-4953-B900-E015A691CF0C}" type="presParOf" srcId="{A66FBFBD-9A0C-4338-BFE1-824D6516A650}" destId="{39ACB0C8-73DE-4E1C-B85D-6407DA3FD6FA}" srcOrd="1" destOrd="0" presId="urn:microsoft.com/office/officeart/2008/layout/LinedList"/>
    <dgm:cxn modelId="{198E27F3-30A6-4E55-A1E4-2DF88F29B9CF}" type="presParOf" srcId="{A66FBFBD-9A0C-4338-BFE1-824D6516A650}" destId="{8411846D-CB54-45D0-B3A5-23979346B63A}" srcOrd="2" destOrd="0" presId="urn:microsoft.com/office/officeart/2008/layout/LinedList"/>
    <dgm:cxn modelId="{08BD1F8B-C21B-4C02-9C19-56E8F7F9AE29}" type="presParOf" srcId="{8411846D-CB54-45D0-B3A5-23979346B63A}" destId="{FE5F7871-E50B-456B-9F53-D2F91ACA3D79}" srcOrd="0" destOrd="0" presId="urn:microsoft.com/office/officeart/2008/layout/LinedList"/>
    <dgm:cxn modelId="{E01702C5-FD99-4E3A-B25C-0709A31DA816}" type="presParOf" srcId="{8411846D-CB54-45D0-B3A5-23979346B63A}" destId="{AC0840C1-C3FF-4356-8EFC-06CDAA1B52E0}" srcOrd="1" destOrd="0" presId="urn:microsoft.com/office/officeart/2008/layout/LinedList"/>
    <dgm:cxn modelId="{37FA8B81-14DA-4DDB-B3CD-157D1F8EA8F6}" type="presParOf" srcId="{8411846D-CB54-45D0-B3A5-23979346B63A}" destId="{63355B95-7FF6-4A77-9711-DFA39E18A674}" srcOrd="2" destOrd="0" presId="urn:microsoft.com/office/officeart/2008/layout/LinedList"/>
    <dgm:cxn modelId="{A627C05F-E980-4608-9438-3A08D0A68332}" type="presParOf" srcId="{CFE43BA3-D9B2-4CC0-88BA-A74014136E31}" destId="{A37E8F77-98DC-4702-81AB-B466AB7DF64E}" srcOrd="5" destOrd="0" presId="urn:microsoft.com/office/officeart/2008/layout/LinedList"/>
    <dgm:cxn modelId="{43195739-CF9C-4D00-BC3C-3ED91711B53F}" type="presParOf" srcId="{CFE43BA3-D9B2-4CC0-88BA-A74014136E31}" destId="{2CEAA1E3-61A1-4CE8-9765-7EF4D499B0B1}" srcOrd="6" destOrd="0" presId="urn:microsoft.com/office/officeart/2008/layout/LinedList"/>
    <dgm:cxn modelId="{643A8DB7-F4F7-4ACF-B211-5ECB49A349AD}" type="presParOf" srcId="{CFE43BA3-D9B2-4CC0-88BA-A74014136E31}" destId="{98969245-1C85-453B-ACC8-F3BD00A61710}" srcOrd="7" destOrd="0" presId="urn:microsoft.com/office/officeart/2008/layout/LinedList"/>
    <dgm:cxn modelId="{BB1D9BB0-9488-40A3-9C0B-EFFDAD457E54}" type="presParOf" srcId="{98969245-1C85-453B-ACC8-F3BD00A61710}" destId="{FB8A4773-2E65-48D1-9B4F-09D9F2CBD9B9}" srcOrd="0" destOrd="0" presId="urn:microsoft.com/office/officeart/2008/layout/LinedList"/>
    <dgm:cxn modelId="{D03C1ED5-8E3E-42F0-804E-C3CB15D9998B}" type="presParOf" srcId="{98969245-1C85-453B-ACC8-F3BD00A61710}" destId="{753DDB5E-3324-42F5-B815-4FD0D7D34FA5}" srcOrd="1" destOrd="0" presId="urn:microsoft.com/office/officeart/2008/layout/LinedList"/>
    <dgm:cxn modelId="{F2E171D3-9C5A-41BA-BC98-E7FCBA7F5DA3}" type="presParOf" srcId="{98969245-1C85-453B-ACC8-F3BD00A61710}" destId="{F28C8948-FF5B-4958-9F6B-6A1349602936}" srcOrd="2" destOrd="0" presId="urn:microsoft.com/office/officeart/2008/layout/LinedList"/>
    <dgm:cxn modelId="{175D7308-8F88-417A-B365-65287E9827D3}" type="presParOf" srcId="{F28C8948-FF5B-4958-9F6B-6A1349602936}" destId="{5C6361C3-CF85-41FD-ADAF-E7D37FABD3C7}" srcOrd="0" destOrd="0" presId="urn:microsoft.com/office/officeart/2008/layout/LinedList"/>
    <dgm:cxn modelId="{A3B28ED8-5ED6-4BAF-AE1E-DAA91438C4C0}" type="presParOf" srcId="{5C6361C3-CF85-41FD-ADAF-E7D37FABD3C7}" destId="{9E9BBFFA-BE0C-4C53-99DC-853D64D1F2C6}" srcOrd="0" destOrd="0" presId="urn:microsoft.com/office/officeart/2008/layout/LinedList"/>
    <dgm:cxn modelId="{6C440671-ACA6-4629-9AF4-E28E8873AAB5}" type="presParOf" srcId="{5C6361C3-CF85-41FD-ADAF-E7D37FABD3C7}" destId="{D09C3F38-22E6-40F9-8CDE-79BFED9E3531}" srcOrd="1" destOrd="0" presId="urn:microsoft.com/office/officeart/2008/layout/LinedList"/>
    <dgm:cxn modelId="{CB5DD8B0-E78D-41FE-97C5-037DB94FF123}" type="presParOf" srcId="{5C6361C3-CF85-41FD-ADAF-E7D37FABD3C7}" destId="{5E7D7CEB-50DF-4DA9-A94B-B76773EE7470}" srcOrd="2" destOrd="0" presId="urn:microsoft.com/office/officeart/2008/layout/LinedList"/>
    <dgm:cxn modelId="{F426D030-62F8-4B95-BDB8-65D27D36C21E}" type="presParOf" srcId="{CFE43BA3-D9B2-4CC0-88BA-A74014136E31}" destId="{1AC15D60-018D-4238-B97E-62C2226459D5}" srcOrd="8" destOrd="0" presId="urn:microsoft.com/office/officeart/2008/layout/LinedList"/>
    <dgm:cxn modelId="{C38AD2B4-8B17-4402-8A80-6AB27CEE42EC}" type="presParOf" srcId="{CFE43BA3-D9B2-4CC0-88BA-A74014136E31}" destId="{362E223C-993D-43E9-A6D5-B193BA229E79}" srcOrd="9" destOrd="0" presId="urn:microsoft.com/office/officeart/2008/layout/LinedList"/>
    <dgm:cxn modelId="{A3C4F298-A0E4-4E09-A517-7C744CC7BFCA}" type="presParOf" srcId="{CFE43BA3-D9B2-4CC0-88BA-A74014136E31}" destId="{A3D384E5-91F0-4B2C-83A6-8FEEAFAAC9D9}" srcOrd="10" destOrd="0" presId="urn:microsoft.com/office/officeart/2008/layout/LinedList"/>
    <dgm:cxn modelId="{E0F4E369-4A52-4569-AA1C-F97AF085C5A0}" type="presParOf" srcId="{A3D384E5-91F0-4B2C-83A6-8FEEAFAAC9D9}" destId="{BE16CFCF-B634-46C1-B3B5-6289E71A8322}" srcOrd="0" destOrd="0" presId="urn:microsoft.com/office/officeart/2008/layout/LinedList"/>
    <dgm:cxn modelId="{53E0EB69-1476-4454-8B16-475B23F3C21C}" type="presParOf" srcId="{A3D384E5-91F0-4B2C-83A6-8FEEAFAAC9D9}" destId="{9424D061-EEA7-45E3-A096-50854E4A54BF}" srcOrd="1" destOrd="0" presId="urn:microsoft.com/office/officeart/2008/layout/LinedList"/>
    <dgm:cxn modelId="{F6FDFDF4-8B31-453B-BCFA-CD525D37B3E5}" type="presParOf" srcId="{A3D384E5-91F0-4B2C-83A6-8FEEAFAAC9D9}" destId="{4694F13C-FA96-4802-89C4-2AAE3312EC0D}" srcOrd="2" destOrd="0" presId="urn:microsoft.com/office/officeart/2008/layout/LinedList"/>
    <dgm:cxn modelId="{B595DA69-1ABB-4F67-9F8A-C480BA2E86C4}" type="presParOf" srcId="{CFE43BA3-D9B2-4CC0-88BA-A74014136E31}" destId="{791C9FE2-1E0C-4109-AA3C-8B0966898A79}" srcOrd="11" destOrd="0" presId="urn:microsoft.com/office/officeart/2008/layout/LinedList"/>
    <dgm:cxn modelId="{07E32B32-DCDF-417D-B20A-4362DF6AECCD}" type="presParOf" srcId="{CFE43BA3-D9B2-4CC0-88BA-A74014136E31}" destId="{D02E73CB-22AD-4EB9-9EED-D0D1971C03C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E7E338-BAE5-4841-8AA1-166C128C519C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FD90564-7078-441A-8318-EC7668B60C82}">
      <dgm:prSet/>
      <dgm:spPr/>
      <dgm:t>
        <a:bodyPr/>
        <a:lstStyle/>
        <a:p>
          <a:pPr rtl="0"/>
          <a:r>
            <a:rPr lang="en-US" dirty="0" smtClean="0"/>
            <a:t>Use national literature to define nontraditional</a:t>
          </a:r>
          <a:endParaRPr lang="en-US" dirty="0"/>
        </a:p>
      </dgm:t>
    </dgm:pt>
    <dgm:pt modelId="{C3E2DC45-3BCB-4A90-9352-477D7CE1F6C8}" type="parTrans" cxnId="{4CD190F5-D54C-4950-8382-1BBE10C62D4C}">
      <dgm:prSet/>
      <dgm:spPr/>
      <dgm:t>
        <a:bodyPr/>
        <a:lstStyle/>
        <a:p>
          <a:endParaRPr lang="en-US"/>
        </a:p>
      </dgm:t>
    </dgm:pt>
    <dgm:pt modelId="{70F8DE26-1902-4BEC-B9AC-7EA906973AF6}" type="sibTrans" cxnId="{4CD190F5-D54C-4950-8382-1BBE10C62D4C}">
      <dgm:prSet/>
      <dgm:spPr/>
      <dgm:t>
        <a:bodyPr/>
        <a:lstStyle/>
        <a:p>
          <a:endParaRPr lang="en-US"/>
        </a:p>
      </dgm:t>
    </dgm:pt>
    <dgm:pt modelId="{5CF821D5-47F0-4578-B6BA-B8BF166B8305}">
      <dgm:prSet/>
      <dgm:spPr/>
      <dgm:t>
        <a:bodyPr/>
        <a:lstStyle/>
        <a:p>
          <a:pPr rtl="0"/>
          <a:r>
            <a:rPr lang="en-US" dirty="0" smtClean="0"/>
            <a:t>NCES characteristics are age-neutral</a:t>
          </a:r>
          <a:endParaRPr lang="en-US" dirty="0"/>
        </a:p>
      </dgm:t>
    </dgm:pt>
    <dgm:pt modelId="{0EFE0614-6652-475E-B4C6-BA2798FEC45C}" type="parTrans" cxnId="{71A14953-EE57-4454-8AB0-0657A1FDE068}">
      <dgm:prSet/>
      <dgm:spPr/>
      <dgm:t>
        <a:bodyPr/>
        <a:lstStyle/>
        <a:p>
          <a:endParaRPr lang="en-US"/>
        </a:p>
      </dgm:t>
    </dgm:pt>
    <dgm:pt modelId="{4BB7DEC8-0C93-48D9-BA1E-EC09C80196BE}" type="sibTrans" cxnId="{71A14953-EE57-4454-8AB0-0657A1FDE068}">
      <dgm:prSet/>
      <dgm:spPr/>
      <dgm:t>
        <a:bodyPr/>
        <a:lstStyle/>
        <a:p>
          <a:endParaRPr lang="en-US"/>
        </a:p>
      </dgm:t>
    </dgm:pt>
    <dgm:pt modelId="{ECA9D4B8-4503-43C5-8F5A-E6C8B6F9A2E5}">
      <dgm:prSet/>
      <dgm:spPr/>
      <dgm:t>
        <a:bodyPr/>
        <a:lstStyle/>
        <a:p>
          <a:pPr rtl="0"/>
          <a:r>
            <a:rPr lang="en-US" smtClean="0"/>
            <a:t>Currently tracking both 23 and 25</a:t>
          </a:r>
          <a:endParaRPr lang="en-US"/>
        </a:p>
      </dgm:t>
    </dgm:pt>
    <dgm:pt modelId="{887F0EF9-21EF-4023-BD50-351B8D28CADE}" type="parTrans" cxnId="{1F620557-B3ED-4D13-A9D1-6A21F19F2221}">
      <dgm:prSet/>
      <dgm:spPr/>
      <dgm:t>
        <a:bodyPr/>
        <a:lstStyle/>
        <a:p>
          <a:endParaRPr lang="en-US"/>
        </a:p>
      </dgm:t>
    </dgm:pt>
    <dgm:pt modelId="{C8710E36-0994-4BC0-89BC-710F596700C1}" type="sibTrans" cxnId="{1F620557-B3ED-4D13-A9D1-6A21F19F2221}">
      <dgm:prSet/>
      <dgm:spPr/>
      <dgm:t>
        <a:bodyPr/>
        <a:lstStyle/>
        <a:p>
          <a:endParaRPr lang="en-US"/>
        </a:p>
      </dgm:t>
    </dgm:pt>
    <dgm:pt modelId="{9FC1141B-96CD-4247-9765-B7F5FFB41ABC}">
      <dgm:prSet/>
      <dgm:spPr/>
      <dgm:t>
        <a:bodyPr/>
        <a:lstStyle/>
        <a:p>
          <a:pPr rtl="0"/>
          <a:r>
            <a:rPr lang="en-US" smtClean="0"/>
            <a:t>Which is better? </a:t>
          </a:r>
          <a:endParaRPr lang="en-US"/>
        </a:p>
      </dgm:t>
    </dgm:pt>
    <dgm:pt modelId="{E9E0A676-9667-444F-BA21-2E3BD3B694FC}" type="parTrans" cxnId="{845DC01E-1102-40BD-85B9-0CF8D6E5CD0F}">
      <dgm:prSet/>
      <dgm:spPr/>
      <dgm:t>
        <a:bodyPr/>
        <a:lstStyle/>
        <a:p>
          <a:endParaRPr lang="en-US"/>
        </a:p>
      </dgm:t>
    </dgm:pt>
    <dgm:pt modelId="{69916556-B7D0-467E-9EB4-5AB04EBB36A9}" type="sibTrans" cxnId="{845DC01E-1102-40BD-85B9-0CF8D6E5CD0F}">
      <dgm:prSet/>
      <dgm:spPr/>
      <dgm:t>
        <a:bodyPr/>
        <a:lstStyle/>
        <a:p>
          <a:endParaRPr lang="en-US"/>
        </a:p>
      </dgm:t>
    </dgm:pt>
    <dgm:pt modelId="{05144D9B-37DE-45E8-947A-7FC94CA22826}">
      <dgm:prSet/>
      <dgm:spPr/>
      <dgm:t>
        <a:bodyPr/>
        <a:lstStyle/>
        <a:p>
          <a:pPr rtl="0"/>
          <a:r>
            <a:rPr lang="en-US" dirty="0" smtClean="0"/>
            <a:t>National would be 25 or older</a:t>
          </a:r>
          <a:endParaRPr lang="en-US" dirty="0"/>
        </a:p>
      </dgm:t>
    </dgm:pt>
    <dgm:pt modelId="{4FDD872B-FFDB-449C-9B8F-FE370A74BBF5}" type="parTrans" cxnId="{7EF57B4F-BDA0-4BC6-BB79-2FBC16C108CE}">
      <dgm:prSet/>
      <dgm:spPr/>
      <dgm:t>
        <a:bodyPr/>
        <a:lstStyle/>
        <a:p>
          <a:endParaRPr lang="en-US"/>
        </a:p>
      </dgm:t>
    </dgm:pt>
    <dgm:pt modelId="{4B311974-A22A-457D-BC2F-105E7A61F0BC}" type="sibTrans" cxnId="{7EF57B4F-BDA0-4BC6-BB79-2FBC16C108CE}">
      <dgm:prSet/>
      <dgm:spPr/>
      <dgm:t>
        <a:bodyPr/>
        <a:lstStyle/>
        <a:p>
          <a:endParaRPr lang="en-US"/>
        </a:p>
      </dgm:t>
    </dgm:pt>
    <dgm:pt modelId="{EF2127B6-D79A-445D-B05A-0620AFE6E205}" type="pres">
      <dgm:prSet presAssocID="{ACE7E338-BAE5-4841-8AA1-166C128C51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8CD37-8C16-4150-9466-BAE3AB8413A7}" type="pres">
      <dgm:prSet presAssocID="{2FD90564-7078-441A-8318-EC7668B60C82}" presName="parentLin" presStyleCnt="0"/>
      <dgm:spPr/>
    </dgm:pt>
    <dgm:pt modelId="{012BE5E7-B134-4118-848B-25C35BE83CD0}" type="pres">
      <dgm:prSet presAssocID="{2FD90564-7078-441A-8318-EC7668B60C8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3831E2-C7AA-4E94-B4FA-A667AD6002E3}" type="pres">
      <dgm:prSet presAssocID="{2FD90564-7078-441A-8318-EC7668B60C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D3FC9-41E8-42B4-B135-A782E38830C4}" type="pres">
      <dgm:prSet presAssocID="{2FD90564-7078-441A-8318-EC7668B60C82}" presName="negativeSpace" presStyleCnt="0"/>
      <dgm:spPr/>
    </dgm:pt>
    <dgm:pt modelId="{75BE18F4-7D3F-4CE8-A587-4C79EAF0940F}" type="pres">
      <dgm:prSet presAssocID="{2FD90564-7078-441A-8318-EC7668B60C8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FA888-BF3B-47A2-A9E1-A04B40F80AC2}" type="pres">
      <dgm:prSet presAssocID="{70F8DE26-1902-4BEC-B9AC-7EA906973AF6}" presName="spaceBetweenRectangles" presStyleCnt="0"/>
      <dgm:spPr/>
    </dgm:pt>
    <dgm:pt modelId="{28690FFB-C461-4CBC-B5CA-E94B236ED3B0}" type="pres">
      <dgm:prSet presAssocID="{ECA9D4B8-4503-43C5-8F5A-E6C8B6F9A2E5}" presName="parentLin" presStyleCnt="0"/>
      <dgm:spPr/>
    </dgm:pt>
    <dgm:pt modelId="{76AE5FBF-1BF2-4E60-A8A8-2380133E33CA}" type="pres">
      <dgm:prSet presAssocID="{ECA9D4B8-4503-43C5-8F5A-E6C8B6F9A2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40C2AA4-B319-4B75-9097-0F4B828749E6}" type="pres">
      <dgm:prSet presAssocID="{ECA9D4B8-4503-43C5-8F5A-E6C8B6F9A2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C2CB-D664-4C1A-B769-42AA89AF89A9}" type="pres">
      <dgm:prSet presAssocID="{ECA9D4B8-4503-43C5-8F5A-E6C8B6F9A2E5}" presName="negativeSpace" presStyleCnt="0"/>
      <dgm:spPr/>
    </dgm:pt>
    <dgm:pt modelId="{B68FACA5-6264-4A2D-9481-966B91E8D4B1}" type="pres">
      <dgm:prSet presAssocID="{ECA9D4B8-4503-43C5-8F5A-E6C8B6F9A2E5}" presName="childText" presStyleLbl="conFgAcc1" presStyleIdx="1" presStyleCnt="3">
        <dgm:presLayoutVars>
          <dgm:bulletEnabled val="1"/>
        </dgm:presLayoutVars>
      </dgm:prSet>
      <dgm:spPr/>
    </dgm:pt>
    <dgm:pt modelId="{3DBE852E-7A57-4A82-BF01-916D840666EE}" type="pres">
      <dgm:prSet presAssocID="{C8710E36-0994-4BC0-89BC-710F596700C1}" presName="spaceBetweenRectangles" presStyleCnt="0"/>
      <dgm:spPr/>
    </dgm:pt>
    <dgm:pt modelId="{58CC9835-6D9D-4710-A3F7-D6C1F192BA20}" type="pres">
      <dgm:prSet presAssocID="{9FC1141B-96CD-4247-9765-B7F5FFB41ABC}" presName="parentLin" presStyleCnt="0"/>
      <dgm:spPr/>
    </dgm:pt>
    <dgm:pt modelId="{385EBA33-8E55-4C6E-892E-5A70ED303B37}" type="pres">
      <dgm:prSet presAssocID="{9FC1141B-96CD-4247-9765-B7F5FFB41AB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5ABEB12-448C-4870-9D93-A41A7674B70E}" type="pres">
      <dgm:prSet presAssocID="{9FC1141B-96CD-4247-9765-B7F5FFB41A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DCBC9-E294-49AB-818C-D5A5C82318E5}" type="pres">
      <dgm:prSet presAssocID="{9FC1141B-96CD-4247-9765-B7F5FFB41ABC}" presName="negativeSpace" presStyleCnt="0"/>
      <dgm:spPr/>
    </dgm:pt>
    <dgm:pt modelId="{C87000ED-F641-4BC1-8A5D-C0C921B280DE}" type="pres">
      <dgm:prSet presAssocID="{9FC1141B-96CD-4247-9765-B7F5FFB41A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31464D-4F07-4B5B-B21F-C3F6CCEC3466}" type="presOf" srcId="{9FC1141B-96CD-4247-9765-B7F5FFB41ABC}" destId="{15ABEB12-448C-4870-9D93-A41A7674B70E}" srcOrd="1" destOrd="0" presId="urn:microsoft.com/office/officeart/2005/8/layout/list1"/>
    <dgm:cxn modelId="{1F620557-B3ED-4D13-A9D1-6A21F19F2221}" srcId="{ACE7E338-BAE5-4841-8AA1-166C128C519C}" destId="{ECA9D4B8-4503-43C5-8F5A-E6C8B6F9A2E5}" srcOrd="1" destOrd="0" parTransId="{887F0EF9-21EF-4023-BD50-351B8D28CADE}" sibTransId="{C8710E36-0994-4BC0-89BC-710F596700C1}"/>
    <dgm:cxn modelId="{4CD190F5-D54C-4950-8382-1BBE10C62D4C}" srcId="{ACE7E338-BAE5-4841-8AA1-166C128C519C}" destId="{2FD90564-7078-441A-8318-EC7668B60C82}" srcOrd="0" destOrd="0" parTransId="{C3E2DC45-3BCB-4A90-9352-477D7CE1F6C8}" sibTransId="{70F8DE26-1902-4BEC-B9AC-7EA906973AF6}"/>
    <dgm:cxn modelId="{666B698C-5272-40C6-9584-FA4037644D2F}" type="presOf" srcId="{ECA9D4B8-4503-43C5-8F5A-E6C8B6F9A2E5}" destId="{76AE5FBF-1BF2-4E60-A8A8-2380133E33CA}" srcOrd="0" destOrd="0" presId="urn:microsoft.com/office/officeart/2005/8/layout/list1"/>
    <dgm:cxn modelId="{297F4CF7-1EFC-4820-B047-F3552CB90AF9}" type="presOf" srcId="{2FD90564-7078-441A-8318-EC7668B60C82}" destId="{0C3831E2-C7AA-4E94-B4FA-A667AD6002E3}" srcOrd="1" destOrd="0" presId="urn:microsoft.com/office/officeart/2005/8/layout/list1"/>
    <dgm:cxn modelId="{54724F04-7F61-419D-A8B5-554960C2D227}" type="presOf" srcId="{2FD90564-7078-441A-8318-EC7668B60C82}" destId="{012BE5E7-B134-4118-848B-25C35BE83CD0}" srcOrd="0" destOrd="0" presId="urn:microsoft.com/office/officeart/2005/8/layout/list1"/>
    <dgm:cxn modelId="{E3467CFF-1321-4717-B0F5-49F55E592B7C}" type="presOf" srcId="{ECA9D4B8-4503-43C5-8F5A-E6C8B6F9A2E5}" destId="{840C2AA4-B319-4B75-9097-0F4B828749E6}" srcOrd="1" destOrd="0" presId="urn:microsoft.com/office/officeart/2005/8/layout/list1"/>
    <dgm:cxn modelId="{084ECB05-A418-4789-9B42-581D05F8D348}" type="presOf" srcId="{05144D9B-37DE-45E8-947A-7FC94CA22826}" destId="{75BE18F4-7D3F-4CE8-A587-4C79EAF0940F}" srcOrd="0" destOrd="0" presId="urn:microsoft.com/office/officeart/2005/8/layout/list1"/>
    <dgm:cxn modelId="{7EF57B4F-BDA0-4BC6-BB79-2FBC16C108CE}" srcId="{2FD90564-7078-441A-8318-EC7668B60C82}" destId="{05144D9B-37DE-45E8-947A-7FC94CA22826}" srcOrd="0" destOrd="0" parTransId="{4FDD872B-FFDB-449C-9B8F-FE370A74BBF5}" sibTransId="{4B311974-A22A-457D-BC2F-105E7A61F0BC}"/>
    <dgm:cxn modelId="{71A14953-EE57-4454-8AB0-0657A1FDE068}" srcId="{2FD90564-7078-441A-8318-EC7668B60C82}" destId="{5CF821D5-47F0-4578-B6BA-B8BF166B8305}" srcOrd="1" destOrd="0" parTransId="{0EFE0614-6652-475E-B4C6-BA2798FEC45C}" sibTransId="{4BB7DEC8-0C93-48D9-BA1E-EC09C80196BE}"/>
    <dgm:cxn modelId="{5EE32DD7-CC6E-41A7-95E7-EC201B43DF79}" type="presOf" srcId="{5CF821D5-47F0-4578-B6BA-B8BF166B8305}" destId="{75BE18F4-7D3F-4CE8-A587-4C79EAF0940F}" srcOrd="0" destOrd="1" presId="urn:microsoft.com/office/officeart/2005/8/layout/list1"/>
    <dgm:cxn modelId="{5CCF98F7-C8B5-43BB-A6C9-A1231B8559D8}" type="presOf" srcId="{9FC1141B-96CD-4247-9765-B7F5FFB41ABC}" destId="{385EBA33-8E55-4C6E-892E-5A70ED303B37}" srcOrd="0" destOrd="0" presId="urn:microsoft.com/office/officeart/2005/8/layout/list1"/>
    <dgm:cxn modelId="{845DC01E-1102-40BD-85B9-0CF8D6E5CD0F}" srcId="{ACE7E338-BAE5-4841-8AA1-166C128C519C}" destId="{9FC1141B-96CD-4247-9765-B7F5FFB41ABC}" srcOrd="2" destOrd="0" parTransId="{E9E0A676-9667-444F-BA21-2E3BD3B694FC}" sibTransId="{69916556-B7D0-467E-9EB4-5AB04EBB36A9}"/>
    <dgm:cxn modelId="{50E42336-91B7-4E92-A015-772D7CBCB134}" type="presOf" srcId="{ACE7E338-BAE5-4841-8AA1-166C128C519C}" destId="{EF2127B6-D79A-445D-B05A-0620AFE6E205}" srcOrd="0" destOrd="0" presId="urn:microsoft.com/office/officeart/2005/8/layout/list1"/>
    <dgm:cxn modelId="{E99CCF71-5599-4148-9CB3-254903610CCF}" type="presParOf" srcId="{EF2127B6-D79A-445D-B05A-0620AFE6E205}" destId="{DFC8CD37-8C16-4150-9466-BAE3AB8413A7}" srcOrd="0" destOrd="0" presId="urn:microsoft.com/office/officeart/2005/8/layout/list1"/>
    <dgm:cxn modelId="{19305063-6DA2-4803-9E62-26763CA9134A}" type="presParOf" srcId="{DFC8CD37-8C16-4150-9466-BAE3AB8413A7}" destId="{012BE5E7-B134-4118-848B-25C35BE83CD0}" srcOrd="0" destOrd="0" presId="urn:microsoft.com/office/officeart/2005/8/layout/list1"/>
    <dgm:cxn modelId="{44BA91D8-A6F2-4426-B412-06AD7E929AE4}" type="presParOf" srcId="{DFC8CD37-8C16-4150-9466-BAE3AB8413A7}" destId="{0C3831E2-C7AA-4E94-B4FA-A667AD6002E3}" srcOrd="1" destOrd="0" presId="urn:microsoft.com/office/officeart/2005/8/layout/list1"/>
    <dgm:cxn modelId="{32AE71F9-48A1-4D6E-8EC8-D413E08E7D10}" type="presParOf" srcId="{EF2127B6-D79A-445D-B05A-0620AFE6E205}" destId="{B2AD3FC9-41E8-42B4-B135-A782E38830C4}" srcOrd="1" destOrd="0" presId="urn:microsoft.com/office/officeart/2005/8/layout/list1"/>
    <dgm:cxn modelId="{C6F64EFB-3504-4F21-8364-F51AFF1334CB}" type="presParOf" srcId="{EF2127B6-D79A-445D-B05A-0620AFE6E205}" destId="{75BE18F4-7D3F-4CE8-A587-4C79EAF0940F}" srcOrd="2" destOrd="0" presId="urn:microsoft.com/office/officeart/2005/8/layout/list1"/>
    <dgm:cxn modelId="{BBD67541-91F3-4CEA-B76A-25F4CA1C8005}" type="presParOf" srcId="{EF2127B6-D79A-445D-B05A-0620AFE6E205}" destId="{F60FA888-BF3B-47A2-A9E1-A04B40F80AC2}" srcOrd="3" destOrd="0" presId="urn:microsoft.com/office/officeart/2005/8/layout/list1"/>
    <dgm:cxn modelId="{A179320E-F487-49A7-A751-5D86064A4CBE}" type="presParOf" srcId="{EF2127B6-D79A-445D-B05A-0620AFE6E205}" destId="{28690FFB-C461-4CBC-B5CA-E94B236ED3B0}" srcOrd="4" destOrd="0" presId="urn:microsoft.com/office/officeart/2005/8/layout/list1"/>
    <dgm:cxn modelId="{150095AA-B17B-464C-94C3-AAE6D7C174DB}" type="presParOf" srcId="{28690FFB-C461-4CBC-B5CA-E94B236ED3B0}" destId="{76AE5FBF-1BF2-4E60-A8A8-2380133E33CA}" srcOrd="0" destOrd="0" presId="urn:microsoft.com/office/officeart/2005/8/layout/list1"/>
    <dgm:cxn modelId="{CE84A0EF-2F2F-4872-8025-993EB3FCFD3B}" type="presParOf" srcId="{28690FFB-C461-4CBC-B5CA-E94B236ED3B0}" destId="{840C2AA4-B319-4B75-9097-0F4B828749E6}" srcOrd="1" destOrd="0" presId="urn:microsoft.com/office/officeart/2005/8/layout/list1"/>
    <dgm:cxn modelId="{53A05623-501B-4045-84C3-AE6668092BC4}" type="presParOf" srcId="{EF2127B6-D79A-445D-B05A-0620AFE6E205}" destId="{39B7C2CB-D664-4C1A-B769-42AA89AF89A9}" srcOrd="5" destOrd="0" presId="urn:microsoft.com/office/officeart/2005/8/layout/list1"/>
    <dgm:cxn modelId="{73D5C1C9-0EDE-46C2-857C-F65F6DE5F5BE}" type="presParOf" srcId="{EF2127B6-D79A-445D-B05A-0620AFE6E205}" destId="{B68FACA5-6264-4A2D-9481-966B91E8D4B1}" srcOrd="6" destOrd="0" presId="urn:microsoft.com/office/officeart/2005/8/layout/list1"/>
    <dgm:cxn modelId="{701E4A93-EBEB-4CB1-9217-DCBD7EE8B6DA}" type="presParOf" srcId="{EF2127B6-D79A-445D-B05A-0620AFE6E205}" destId="{3DBE852E-7A57-4A82-BF01-916D840666EE}" srcOrd="7" destOrd="0" presId="urn:microsoft.com/office/officeart/2005/8/layout/list1"/>
    <dgm:cxn modelId="{CE5A3A42-E642-49D1-B1F0-989D197C6BA4}" type="presParOf" srcId="{EF2127B6-D79A-445D-B05A-0620AFE6E205}" destId="{58CC9835-6D9D-4710-A3F7-D6C1F192BA20}" srcOrd="8" destOrd="0" presId="urn:microsoft.com/office/officeart/2005/8/layout/list1"/>
    <dgm:cxn modelId="{915BF6DD-2263-4554-BFB5-73591DB329D4}" type="presParOf" srcId="{58CC9835-6D9D-4710-A3F7-D6C1F192BA20}" destId="{385EBA33-8E55-4C6E-892E-5A70ED303B37}" srcOrd="0" destOrd="0" presId="urn:microsoft.com/office/officeart/2005/8/layout/list1"/>
    <dgm:cxn modelId="{622B7AE7-06EB-4F98-B52F-A56AC603F6AB}" type="presParOf" srcId="{58CC9835-6D9D-4710-A3F7-D6C1F192BA20}" destId="{15ABEB12-448C-4870-9D93-A41A7674B70E}" srcOrd="1" destOrd="0" presId="urn:microsoft.com/office/officeart/2005/8/layout/list1"/>
    <dgm:cxn modelId="{C2AFA68C-3B62-4CF7-BD24-4E431BCAE0F0}" type="presParOf" srcId="{EF2127B6-D79A-445D-B05A-0620AFE6E205}" destId="{71CDCBC9-E294-49AB-818C-D5A5C82318E5}" srcOrd="9" destOrd="0" presId="urn:microsoft.com/office/officeart/2005/8/layout/list1"/>
    <dgm:cxn modelId="{CF57F593-3A50-4C39-9830-A3B6F4380440}" type="presParOf" srcId="{EF2127B6-D79A-445D-B05A-0620AFE6E205}" destId="{C87000ED-F641-4BC1-8A5D-C0C921B280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9D6F1-F2D2-4F74-BE86-16FFE864B4C2}">
      <dsp:nvSpPr>
        <dsp:cNvPr id="0" name=""/>
        <dsp:cNvSpPr/>
      </dsp:nvSpPr>
      <dsp:spPr>
        <a:xfrm>
          <a:off x="0" y="1200843"/>
          <a:ext cx="3429000" cy="294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749808" rIns="266129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60% of Americans with “high quality” credentials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Changing economy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Understanding students</a:t>
          </a:r>
          <a:endParaRPr lang="en-US" sz="2400" kern="1200" dirty="0"/>
        </a:p>
      </dsp:txBody>
      <dsp:txXfrm>
        <a:off x="0" y="1200843"/>
        <a:ext cx="3429000" cy="2948400"/>
      </dsp:txXfrm>
    </dsp:sp>
    <dsp:sp modelId="{A8050F3D-432F-4016-9D79-A0B5BCB9A7A1}">
      <dsp:nvSpPr>
        <dsp:cNvPr id="0" name=""/>
        <dsp:cNvSpPr/>
      </dsp:nvSpPr>
      <dsp:spPr>
        <a:xfrm>
          <a:off x="171450" y="669483"/>
          <a:ext cx="2400300" cy="10627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Lumina Goal 2025</a:t>
          </a:r>
          <a:endParaRPr lang="en-US" sz="3600" kern="1200"/>
        </a:p>
      </dsp:txBody>
      <dsp:txXfrm>
        <a:off x="223328" y="721361"/>
        <a:ext cx="2296544" cy="958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F197A-AAD4-4D64-9A50-5301699B45A8}">
      <dsp:nvSpPr>
        <dsp:cNvPr id="0" name=""/>
        <dsp:cNvSpPr/>
      </dsp:nvSpPr>
      <dsp:spPr>
        <a:xfrm>
          <a:off x="0" y="349981"/>
          <a:ext cx="8105793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100" tIns="437388" rIns="629100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“How many hours per week” – working on campus, working off campus.</a:t>
          </a:r>
          <a:endParaRPr lang="en-US" sz="2100" kern="1200"/>
        </a:p>
      </dsp:txBody>
      <dsp:txXfrm>
        <a:off x="0" y="349981"/>
        <a:ext cx="8105793" cy="1157625"/>
      </dsp:txXfrm>
    </dsp:sp>
    <dsp:sp modelId="{3047D273-68E5-40CC-9337-419D5EF20EB8}">
      <dsp:nvSpPr>
        <dsp:cNvPr id="0" name=""/>
        <dsp:cNvSpPr/>
      </dsp:nvSpPr>
      <dsp:spPr>
        <a:xfrm>
          <a:off x="405289" y="40021"/>
          <a:ext cx="5674055" cy="6199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66" tIns="0" rIns="21446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Survey of incoming first-year and transfer students in Fall 2015</a:t>
          </a:r>
          <a:endParaRPr lang="en-US" sz="2100" kern="1200"/>
        </a:p>
      </dsp:txBody>
      <dsp:txXfrm>
        <a:off x="435551" y="70283"/>
        <a:ext cx="5613531" cy="559396"/>
      </dsp:txXfrm>
    </dsp:sp>
    <dsp:sp modelId="{BC27FB29-7EFE-45DD-8183-CEF4E4977F97}">
      <dsp:nvSpPr>
        <dsp:cNvPr id="0" name=""/>
        <dsp:cNvSpPr/>
      </dsp:nvSpPr>
      <dsp:spPr>
        <a:xfrm>
          <a:off x="0" y="1930967"/>
          <a:ext cx="8105793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100" tIns="437388" rIns="629100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Enrollment status (full-time or part-time)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FAFSA data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Earned a GED</a:t>
          </a:r>
          <a:endParaRPr lang="en-US" sz="2100" kern="1200"/>
        </a:p>
      </dsp:txBody>
      <dsp:txXfrm>
        <a:off x="0" y="1930967"/>
        <a:ext cx="8105793" cy="1521449"/>
      </dsp:txXfrm>
    </dsp:sp>
    <dsp:sp modelId="{6314E128-C5CF-4960-9150-D3C56E62BF62}">
      <dsp:nvSpPr>
        <dsp:cNvPr id="0" name=""/>
        <dsp:cNvSpPr/>
      </dsp:nvSpPr>
      <dsp:spPr>
        <a:xfrm>
          <a:off x="405289" y="1621007"/>
          <a:ext cx="5674055" cy="61992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66" tIns="0" rIns="21446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Merged with IUPUI data</a:t>
          </a:r>
          <a:endParaRPr lang="en-US" sz="2100" kern="1200" dirty="0"/>
        </a:p>
      </dsp:txBody>
      <dsp:txXfrm>
        <a:off x="435551" y="1651269"/>
        <a:ext cx="5613531" cy="559396"/>
      </dsp:txXfrm>
    </dsp:sp>
    <dsp:sp modelId="{42F581F6-A6B3-4F3B-8DAC-6F6F6E622F86}">
      <dsp:nvSpPr>
        <dsp:cNvPr id="0" name=""/>
        <dsp:cNvSpPr/>
      </dsp:nvSpPr>
      <dsp:spPr>
        <a:xfrm>
          <a:off x="0" y="3875776"/>
          <a:ext cx="810579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BF8E7-F891-449E-ADF3-9FAAE49CD8DB}">
      <dsp:nvSpPr>
        <dsp:cNvPr id="0" name=""/>
        <dsp:cNvSpPr/>
      </dsp:nvSpPr>
      <dsp:spPr>
        <a:xfrm>
          <a:off x="405289" y="3565817"/>
          <a:ext cx="5674055" cy="61992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66" tIns="0" rIns="21446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Construct Horn &amp; Carrol scale!</a:t>
          </a:r>
          <a:endParaRPr lang="en-US" sz="2100" kern="1200" dirty="0"/>
        </a:p>
      </dsp:txBody>
      <dsp:txXfrm>
        <a:off x="435551" y="3596079"/>
        <a:ext cx="5613531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9F25D-7B12-4F06-ACE4-2A68221BE95F}">
      <dsp:nvSpPr>
        <dsp:cNvPr id="0" name=""/>
        <dsp:cNvSpPr/>
      </dsp:nvSpPr>
      <dsp:spPr>
        <a:xfrm>
          <a:off x="0" y="10106"/>
          <a:ext cx="8015594" cy="9594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Additional data</a:t>
          </a:r>
          <a:endParaRPr lang="en-US" sz="4100" kern="1200"/>
        </a:p>
      </dsp:txBody>
      <dsp:txXfrm>
        <a:off x="46834" y="56940"/>
        <a:ext cx="7921926" cy="865732"/>
      </dsp:txXfrm>
    </dsp:sp>
    <dsp:sp modelId="{3AB3A648-5AF1-42EE-A8A3-5CD053ACE37D}">
      <dsp:nvSpPr>
        <dsp:cNvPr id="0" name=""/>
        <dsp:cNvSpPr/>
      </dsp:nvSpPr>
      <dsp:spPr>
        <a:xfrm>
          <a:off x="0" y="969506"/>
          <a:ext cx="8015594" cy="31401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95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High school GPA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First generation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Transfer hours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Unmet financial need (CDS definition)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Received Pell grant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Age</a:t>
          </a:r>
          <a:endParaRPr lang="en-US" sz="3200" kern="1200"/>
        </a:p>
      </dsp:txBody>
      <dsp:txXfrm>
        <a:off x="0" y="969506"/>
        <a:ext cx="8015594" cy="3140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C3008-CF12-4A65-8753-425F83E0B4F2}">
      <dsp:nvSpPr>
        <dsp:cNvPr id="0" name=""/>
        <dsp:cNvSpPr/>
      </dsp:nvSpPr>
      <dsp:spPr>
        <a:xfrm>
          <a:off x="0" y="98707"/>
          <a:ext cx="8543925" cy="5148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Z transformation of high school GPA and transfer GPA</a:t>
          </a:r>
          <a:endParaRPr lang="en-US" sz="2200" kern="1200" dirty="0"/>
        </a:p>
      </dsp:txBody>
      <dsp:txXfrm>
        <a:off x="25130" y="123837"/>
        <a:ext cx="8493665" cy="464540"/>
      </dsp:txXfrm>
    </dsp:sp>
    <dsp:sp modelId="{8F4F7C35-AA56-439F-AE59-E9CDFB3891B1}">
      <dsp:nvSpPr>
        <dsp:cNvPr id="0" name=""/>
        <dsp:cNvSpPr/>
      </dsp:nvSpPr>
      <dsp:spPr>
        <a:xfrm>
          <a:off x="0" y="613507"/>
          <a:ext cx="8543925" cy="55786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Same scale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“How much higher was past performance than a person of the same admit type?”</a:t>
          </a:r>
          <a:endParaRPr lang="en-US" sz="1700" kern="1200" dirty="0"/>
        </a:p>
      </dsp:txBody>
      <dsp:txXfrm>
        <a:off x="0" y="613507"/>
        <a:ext cx="8543925" cy="557865"/>
      </dsp:txXfrm>
    </dsp:sp>
    <dsp:sp modelId="{958EFB9A-983F-4A41-90A7-CC5AC8E76E5A}">
      <dsp:nvSpPr>
        <dsp:cNvPr id="0" name=""/>
        <dsp:cNvSpPr/>
      </dsp:nvSpPr>
      <dsp:spPr>
        <a:xfrm>
          <a:off x="0" y="1171372"/>
          <a:ext cx="8543925" cy="514800"/>
        </a:xfrm>
        <a:prstGeom prst="round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Ethnicity</a:t>
          </a:r>
          <a:endParaRPr lang="en-US" sz="2200" kern="1200" dirty="0"/>
        </a:p>
      </dsp:txBody>
      <dsp:txXfrm>
        <a:off x="25130" y="1196502"/>
        <a:ext cx="8493665" cy="464540"/>
      </dsp:txXfrm>
    </dsp:sp>
    <dsp:sp modelId="{2D2CF934-2228-4CC9-851E-319603490207}">
      <dsp:nvSpPr>
        <dsp:cNvPr id="0" name=""/>
        <dsp:cNvSpPr/>
      </dsp:nvSpPr>
      <dsp:spPr>
        <a:xfrm>
          <a:off x="0" y="1686172"/>
          <a:ext cx="8543925" cy="55786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Exclude null and International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Reference group = White</a:t>
          </a:r>
          <a:endParaRPr lang="en-US" sz="1700" kern="1200" dirty="0"/>
        </a:p>
      </dsp:txBody>
      <dsp:txXfrm>
        <a:off x="0" y="1686172"/>
        <a:ext cx="8543925" cy="557865"/>
      </dsp:txXfrm>
    </dsp:sp>
    <dsp:sp modelId="{42C6568A-0BB6-4178-80AB-884634184542}">
      <dsp:nvSpPr>
        <dsp:cNvPr id="0" name=""/>
        <dsp:cNvSpPr/>
      </dsp:nvSpPr>
      <dsp:spPr>
        <a:xfrm>
          <a:off x="0" y="2244037"/>
          <a:ext cx="8543925" cy="514800"/>
        </a:xfrm>
        <a:prstGeom prst="round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First Generation (1,0)</a:t>
          </a:r>
          <a:endParaRPr lang="en-US" sz="2200" kern="1200" dirty="0"/>
        </a:p>
      </dsp:txBody>
      <dsp:txXfrm>
        <a:off x="25130" y="2269167"/>
        <a:ext cx="8493665" cy="464540"/>
      </dsp:txXfrm>
    </dsp:sp>
    <dsp:sp modelId="{FED290CF-ED65-4496-B22A-F2990F5CD6DB}">
      <dsp:nvSpPr>
        <dsp:cNvPr id="0" name=""/>
        <dsp:cNvSpPr/>
      </dsp:nvSpPr>
      <dsp:spPr>
        <a:xfrm>
          <a:off x="0" y="2822197"/>
          <a:ext cx="8543925" cy="514800"/>
        </a:xfrm>
        <a:prstGeom prst="round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Unmet need (divided by $1,000)</a:t>
          </a:r>
          <a:endParaRPr lang="en-US" sz="2200" kern="1200" dirty="0"/>
        </a:p>
      </dsp:txBody>
      <dsp:txXfrm>
        <a:off x="25130" y="2847327"/>
        <a:ext cx="8493665" cy="464540"/>
      </dsp:txXfrm>
    </dsp:sp>
    <dsp:sp modelId="{465716E7-36FE-47E6-9F0A-3ADE0619C7CF}">
      <dsp:nvSpPr>
        <dsp:cNvPr id="0" name=""/>
        <dsp:cNvSpPr/>
      </dsp:nvSpPr>
      <dsp:spPr>
        <a:xfrm>
          <a:off x="0" y="3336997"/>
          <a:ext cx="8543925" cy="3643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Easier to interpret results</a:t>
          </a:r>
          <a:endParaRPr lang="en-US" sz="1700" kern="1200" dirty="0"/>
        </a:p>
      </dsp:txBody>
      <dsp:txXfrm>
        <a:off x="0" y="3336997"/>
        <a:ext cx="8543925" cy="364320"/>
      </dsp:txXfrm>
    </dsp:sp>
    <dsp:sp modelId="{687CDAF7-461E-4561-9DED-76C4F24AD345}">
      <dsp:nvSpPr>
        <dsp:cNvPr id="0" name=""/>
        <dsp:cNvSpPr/>
      </dsp:nvSpPr>
      <dsp:spPr>
        <a:xfrm>
          <a:off x="0" y="3701317"/>
          <a:ext cx="8543925" cy="514800"/>
        </a:xfrm>
        <a:prstGeom prst="round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Received a Pell grant (1,0)</a:t>
          </a:r>
          <a:endParaRPr lang="en-US" sz="2200" kern="1200" dirty="0"/>
        </a:p>
      </dsp:txBody>
      <dsp:txXfrm>
        <a:off x="25130" y="3726447"/>
        <a:ext cx="8493665" cy="4645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C3008-CF12-4A65-8753-425F83E0B4F2}">
      <dsp:nvSpPr>
        <dsp:cNvPr id="0" name=""/>
        <dsp:cNvSpPr/>
      </dsp:nvSpPr>
      <dsp:spPr>
        <a:xfrm>
          <a:off x="0" y="25668"/>
          <a:ext cx="5286374" cy="110272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Age: 2 models</a:t>
          </a:r>
          <a:endParaRPr lang="en-US" sz="2900" kern="1200" dirty="0"/>
        </a:p>
      </dsp:txBody>
      <dsp:txXfrm>
        <a:off x="53831" y="79499"/>
        <a:ext cx="5178712" cy="995063"/>
      </dsp:txXfrm>
    </dsp:sp>
    <dsp:sp modelId="{8F4F7C35-AA56-439F-AE59-E9CDFB3891B1}">
      <dsp:nvSpPr>
        <dsp:cNvPr id="0" name=""/>
        <dsp:cNvSpPr/>
      </dsp:nvSpPr>
      <dsp:spPr>
        <a:xfrm>
          <a:off x="0" y="1128393"/>
          <a:ext cx="5286374" cy="75037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42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23 or older =1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25 or older = 1</a:t>
          </a:r>
          <a:endParaRPr lang="en-US" sz="2300" kern="1200" dirty="0"/>
        </a:p>
      </dsp:txBody>
      <dsp:txXfrm>
        <a:off x="0" y="1128393"/>
        <a:ext cx="5286374" cy="750375"/>
      </dsp:txXfrm>
    </dsp:sp>
    <dsp:sp modelId="{5AD6F195-2253-4A1B-AD0A-0F41E76F1E6F}">
      <dsp:nvSpPr>
        <dsp:cNvPr id="0" name=""/>
        <dsp:cNvSpPr/>
      </dsp:nvSpPr>
      <dsp:spPr>
        <a:xfrm>
          <a:off x="0" y="1878768"/>
          <a:ext cx="5286374" cy="1102725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[Modified</a:t>
          </a:r>
          <a:r>
            <a:rPr lang="en-US" sz="2900" kern="1200" smtClean="0"/>
            <a:t>] Horn &amp; Carroll scale</a:t>
          </a:r>
          <a:endParaRPr lang="en-US" sz="2900" kern="1200"/>
        </a:p>
      </dsp:txBody>
      <dsp:txXfrm>
        <a:off x="53831" y="1932599"/>
        <a:ext cx="5178712" cy="995063"/>
      </dsp:txXfrm>
    </dsp:sp>
    <dsp:sp modelId="{DCD60455-34EF-45BF-A942-3369E061ADB3}">
      <dsp:nvSpPr>
        <dsp:cNvPr id="0" name=""/>
        <dsp:cNvSpPr/>
      </dsp:nvSpPr>
      <dsp:spPr>
        <a:xfrm>
          <a:off x="0" y="2981494"/>
          <a:ext cx="5286374" cy="4802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42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No work = More cases</a:t>
          </a:r>
          <a:endParaRPr lang="en-US" sz="2300" kern="1200" dirty="0"/>
        </a:p>
      </dsp:txBody>
      <dsp:txXfrm>
        <a:off x="0" y="2981494"/>
        <a:ext cx="5286374" cy="480240"/>
      </dsp:txXfrm>
    </dsp:sp>
    <dsp:sp modelId="{7426D0E4-90DF-44AF-8045-FF8A2F6E70B2}">
      <dsp:nvSpPr>
        <dsp:cNvPr id="0" name=""/>
        <dsp:cNvSpPr/>
      </dsp:nvSpPr>
      <dsp:spPr>
        <a:xfrm>
          <a:off x="0" y="3461734"/>
          <a:ext cx="5286374" cy="1102725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Interaction between Nontraditional scale and age</a:t>
          </a:r>
          <a:endParaRPr lang="en-US" sz="2900" kern="1200" dirty="0"/>
        </a:p>
      </dsp:txBody>
      <dsp:txXfrm>
        <a:off x="53831" y="3515565"/>
        <a:ext cx="5178712" cy="995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9E99E-4D27-4FB3-9063-75E2096B57FE}">
      <dsp:nvSpPr>
        <dsp:cNvPr id="0" name=""/>
        <dsp:cNvSpPr/>
      </dsp:nvSpPr>
      <dsp:spPr>
        <a:xfrm>
          <a:off x="24857" y="995"/>
          <a:ext cx="2475504" cy="148530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 need better data on off-campus work</a:t>
          </a:r>
          <a:endParaRPr lang="en-US" sz="2400" kern="1200" dirty="0"/>
        </a:p>
      </dsp:txBody>
      <dsp:txXfrm>
        <a:off x="24857" y="995"/>
        <a:ext cx="2475504" cy="1485302"/>
      </dsp:txXfrm>
    </dsp:sp>
    <dsp:sp modelId="{4804F643-F867-43FA-9062-75E8F0B2C503}">
      <dsp:nvSpPr>
        <dsp:cNvPr id="0" name=""/>
        <dsp:cNvSpPr/>
      </dsp:nvSpPr>
      <dsp:spPr>
        <a:xfrm>
          <a:off x="2747912" y="995"/>
          <a:ext cx="2475504" cy="1485302"/>
        </a:xfrm>
        <a:prstGeom prst="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Intersectionality with a lot of factors that effect retention</a:t>
          </a:r>
          <a:endParaRPr lang="en-US" sz="2400" kern="1200" dirty="0"/>
        </a:p>
      </dsp:txBody>
      <dsp:txXfrm>
        <a:off x="2747912" y="995"/>
        <a:ext cx="2475504" cy="1485302"/>
      </dsp:txXfrm>
    </dsp:sp>
    <dsp:sp modelId="{B9623744-10EC-4305-B341-E01BE527FF3C}">
      <dsp:nvSpPr>
        <dsp:cNvPr id="0" name=""/>
        <dsp:cNvSpPr/>
      </dsp:nvSpPr>
      <dsp:spPr>
        <a:xfrm>
          <a:off x="24857" y="1733848"/>
          <a:ext cx="2475504" cy="1485302"/>
        </a:xfrm>
        <a:prstGeom prst="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Age has an effect regardless of cut off</a:t>
          </a:r>
          <a:endParaRPr lang="en-US" sz="2400" kern="1200" dirty="0"/>
        </a:p>
      </dsp:txBody>
      <dsp:txXfrm>
        <a:off x="24857" y="1733848"/>
        <a:ext cx="2475504" cy="1485302"/>
      </dsp:txXfrm>
    </dsp:sp>
    <dsp:sp modelId="{492EA67E-0B2E-4774-B1B2-72EBFB26DD26}">
      <dsp:nvSpPr>
        <dsp:cNvPr id="0" name=""/>
        <dsp:cNvSpPr/>
      </dsp:nvSpPr>
      <dsp:spPr>
        <a:xfrm>
          <a:off x="2747912" y="1733848"/>
          <a:ext cx="2475504" cy="1485302"/>
        </a:xfrm>
        <a:prstGeom prst="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 of nontraditional differs with different cut off</a:t>
          </a:r>
          <a:endParaRPr lang="en-US" sz="2400" kern="1200" dirty="0"/>
        </a:p>
      </dsp:txBody>
      <dsp:txXfrm>
        <a:off x="2747912" y="1733848"/>
        <a:ext cx="2475504" cy="1485302"/>
      </dsp:txXfrm>
    </dsp:sp>
    <dsp:sp modelId="{6F91A052-5038-48DC-ABC3-E5299945DA02}">
      <dsp:nvSpPr>
        <dsp:cNvPr id="0" name=""/>
        <dsp:cNvSpPr/>
      </dsp:nvSpPr>
      <dsp:spPr>
        <a:xfrm>
          <a:off x="1386384" y="3466701"/>
          <a:ext cx="2475504" cy="1485302"/>
        </a:xfrm>
        <a:prstGeom prst="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More research is needed</a:t>
          </a:r>
          <a:endParaRPr lang="en-US" sz="2400" kern="1200" dirty="0"/>
        </a:p>
      </dsp:txBody>
      <dsp:txXfrm>
        <a:off x="1386384" y="3466701"/>
        <a:ext cx="2475504" cy="1485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4818B-A139-49D8-8C63-304612E27386}">
      <dsp:nvSpPr>
        <dsp:cNvPr id="0" name=""/>
        <dsp:cNvSpPr/>
      </dsp:nvSpPr>
      <dsp:spPr>
        <a:xfrm>
          <a:off x="0" y="45961"/>
          <a:ext cx="8462543" cy="165671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Nationally (Lumina Foundation, 2017)</a:t>
          </a:r>
          <a:endParaRPr lang="en-US" sz="4400" kern="1200" dirty="0"/>
        </a:p>
      </dsp:txBody>
      <dsp:txXfrm>
        <a:off x="80874" y="126835"/>
        <a:ext cx="8300795" cy="1494971"/>
      </dsp:txXfrm>
    </dsp:sp>
    <dsp:sp modelId="{07A5F363-886C-42A6-8C57-D68D67F68B11}">
      <dsp:nvSpPr>
        <dsp:cNvPr id="0" name=""/>
        <dsp:cNvSpPr/>
      </dsp:nvSpPr>
      <dsp:spPr>
        <a:xfrm>
          <a:off x="0" y="1702681"/>
          <a:ext cx="8462543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8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40% of CC students working 20 or more hours per week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40% attending part-time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38% of undergraduates are 25 years of age or older</a:t>
          </a:r>
          <a:endParaRPr lang="en-US" sz="3700" kern="1200" dirty="0"/>
        </a:p>
      </dsp:txBody>
      <dsp:txXfrm>
        <a:off x="0" y="1702681"/>
        <a:ext cx="8462543" cy="278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4818B-A139-49D8-8C63-304612E27386}">
      <dsp:nvSpPr>
        <dsp:cNvPr id="0" name=""/>
        <dsp:cNvSpPr/>
      </dsp:nvSpPr>
      <dsp:spPr>
        <a:xfrm>
          <a:off x="0" y="20446"/>
          <a:ext cx="8462543" cy="17760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IUPUI Indianapolis – Fall 2016 beginners</a:t>
          </a:r>
          <a:endParaRPr lang="en-US" sz="4600" kern="1200" dirty="0"/>
        </a:p>
      </dsp:txBody>
      <dsp:txXfrm>
        <a:off x="86700" y="107146"/>
        <a:ext cx="8289143" cy="1602660"/>
      </dsp:txXfrm>
    </dsp:sp>
    <dsp:sp modelId="{07A5F363-886C-42A6-8C57-D68D67F68B11}">
      <dsp:nvSpPr>
        <dsp:cNvPr id="0" name=""/>
        <dsp:cNvSpPr/>
      </dsp:nvSpPr>
      <dsp:spPr>
        <a:xfrm>
          <a:off x="0" y="1796507"/>
          <a:ext cx="8462543" cy="271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8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smtClean="0"/>
            <a:t>11% of students plan to work 20 or more hours per week off campus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smtClean="0"/>
            <a:t>4% attending part-time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smtClean="0"/>
            <a:t>0.5% (17 out of 3,761) are 25 years of age or older</a:t>
          </a:r>
          <a:endParaRPr lang="en-US" sz="3600" kern="1200" dirty="0"/>
        </a:p>
      </dsp:txBody>
      <dsp:txXfrm>
        <a:off x="0" y="1796507"/>
        <a:ext cx="8462543" cy="2713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4818B-A139-49D8-8C63-304612E27386}">
      <dsp:nvSpPr>
        <dsp:cNvPr id="0" name=""/>
        <dsp:cNvSpPr/>
      </dsp:nvSpPr>
      <dsp:spPr>
        <a:xfrm>
          <a:off x="0" y="127614"/>
          <a:ext cx="8462543" cy="189189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IUPUI Indianapolis – Fall 2016 transfers</a:t>
          </a:r>
          <a:endParaRPr lang="en-US" sz="4900" kern="1200" dirty="0"/>
        </a:p>
      </dsp:txBody>
      <dsp:txXfrm>
        <a:off x="92354" y="219968"/>
        <a:ext cx="8277835" cy="1707182"/>
      </dsp:txXfrm>
    </dsp:sp>
    <dsp:sp modelId="{07A5F363-886C-42A6-8C57-D68D67F68B11}">
      <dsp:nvSpPr>
        <dsp:cNvPr id="0" name=""/>
        <dsp:cNvSpPr/>
      </dsp:nvSpPr>
      <dsp:spPr>
        <a:xfrm>
          <a:off x="0" y="2019504"/>
          <a:ext cx="8462543" cy="23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86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41% of students plan to work 20 or more hours per week off campus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18% attending part-time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23% are 25 years of age or older</a:t>
          </a:r>
          <a:endParaRPr lang="en-US" sz="3800" kern="1200" dirty="0"/>
        </a:p>
      </dsp:txBody>
      <dsp:txXfrm>
        <a:off x="0" y="2019504"/>
        <a:ext cx="8462543" cy="2383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6882-5DFA-46BD-A44F-E3228BA4E333}">
      <dsp:nvSpPr>
        <dsp:cNvPr id="0" name=""/>
        <dsp:cNvSpPr/>
      </dsp:nvSpPr>
      <dsp:spPr>
        <a:xfrm>
          <a:off x="0" y="2036"/>
          <a:ext cx="442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91CBC-8A8F-4651-839D-A4C112052A27}">
      <dsp:nvSpPr>
        <dsp:cNvPr id="0" name=""/>
        <dsp:cNvSpPr/>
      </dsp:nvSpPr>
      <dsp:spPr>
        <a:xfrm>
          <a:off x="0" y="2036"/>
          <a:ext cx="885539" cy="138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Summerskill (1962)</a:t>
          </a:r>
          <a:endParaRPr lang="en-US" sz="1100" kern="1200"/>
        </a:p>
      </dsp:txBody>
      <dsp:txXfrm>
        <a:off x="0" y="2036"/>
        <a:ext cx="885539" cy="1388639"/>
      </dsp:txXfrm>
    </dsp:sp>
    <dsp:sp modelId="{F64E4D37-C269-494C-9169-78EE34B1E1CE}">
      <dsp:nvSpPr>
        <dsp:cNvPr id="0" name=""/>
        <dsp:cNvSpPr/>
      </dsp:nvSpPr>
      <dsp:spPr>
        <a:xfrm>
          <a:off x="951954" y="65094"/>
          <a:ext cx="3475741" cy="126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“personal or financial or other reasons” cause withdrawal (p.631)</a:t>
          </a:r>
          <a:endParaRPr lang="en-US" sz="2200" kern="1200" dirty="0"/>
        </a:p>
      </dsp:txBody>
      <dsp:txXfrm>
        <a:off x="951954" y="65094"/>
        <a:ext cx="3475741" cy="1261166"/>
      </dsp:txXfrm>
    </dsp:sp>
    <dsp:sp modelId="{014B1D29-E7BA-4749-8269-547DBFCA0803}">
      <dsp:nvSpPr>
        <dsp:cNvPr id="0" name=""/>
        <dsp:cNvSpPr/>
      </dsp:nvSpPr>
      <dsp:spPr>
        <a:xfrm>
          <a:off x="885539" y="1326260"/>
          <a:ext cx="3542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E91D9-6181-41F3-92E9-93C42DD23CF7}">
      <dsp:nvSpPr>
        <dsp:cNvPr id="0" name=""/>
        <dsp:cNvSpPr/>
      </dsp:nvSpPr>
      <dsp:spPr>
        <a:xfrm>
          <a:off x="0" y="1390675"/>
          <a:ext cx="442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DB90-BDFD-4DB6-9DB7-34AFA568A97E}">
      <dsp:nvSpPr>
        <dsp:cNvPr id="0" name=""/>
        <dsp:cNvSpPr/>
      </dsp:nvSpPr>
      <dsp:spPr>
        <a:xfrm>
          <a:off x="0" y="1390675"/>
          <a:ext cx="885539" cy="138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Astin (1975)</a:t>
          </a:r>
          <a:endParaRPr lang="en-US" sz="1100" kern="1200"/>
        </a:p>
      </dsp:txBody>
      <dsp:txXfrm>
        <a:off x="0" y="1390675"/>
        <a:ext cx="885539" cy="1388639"/>
      </dsp:txXfrm>
    </dsp:sp>
    <dsp:sp modelId="{20819FE6-3B5B-4136-82CF-B315452602F5}">
      <dsp:nvSpPr>
        <dsp:cNvPr id="0" name=""/>
        <dsp:cNvSpPr/>
      </dsp:nvSpPr>
      <dsp:spPr>
        <a:xfrm>
          <a:off x="951954" y="1453733"/>
          <a:ext cx="3475741" cy="126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Nontraditional = “married, older or attending part-time” (p.167)</a:t>
          </a:r>
          <a:endParaRPr lang="en-US" sz="2200" kern="1200" dirty="0"/>
        </a:p>
      </dsp:txBody>
      <dsp:txXfrm>
        <a:off x="951954" y="1453733"/>
        <a:ext cx="3475741" cy="1261166"/>
      </dsp:txXfrm>
    </dsp:sp>
    <dsp:sp modelId="{7F28511A-D1B3-44E0-B715-33D4E798DC5D}">
      <dsp:nvSpPr>
        <dsp:cNvPr id="0" name=""/>
        <dsp:cNvSpPr/>
      </dsp:nvSpPr>
      <dsp:spPr>
        <a:xfrm>
          <a:off x="885539" y="2714900"/>
          <a:ext cx="3542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20FF1-1B55-4D4C-A03A-D5A34C8F1282}">
      <dsp:nvSpPr>
        <dsp:cNvPr id="0" name=""/>
        <dsp:cNvSpPr/>
      </dsp:nvSpPr>
      <dsp:spPr>
        <a:xfrm>
          <a:off x="0" y="2779314"/>
          <a:ext cx="442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D4DE-7B74-41FD-A86D-916A61085000}">
      <dsp:nvSpPr>
        <dsp:cNvPr id="0" name=""/>
        <dsp:cNvSpPr/>
      </dsp:nvSpPr>
      <dsp:spPr>
        <a:xfrm>
          <a:off x="0" y="2779314"/>
          <a:ext cx="885539" cy="138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Pantagges</a:t>
          </a:r>
          <a:r>
            <a:rPr lang="en-US" sz="1100" kern="1200" dirty="0" smtClean="0"/>
            <a:t> and </a:t>
          </a:r>
          <a:r>
            <a:rPr lang="en-US" sz="1100" kern="1200" dirty="0" err="1" smtClean="0"/>
            <a:t>Creedon</a:t>
          </a:r>
          <a:r>
            <a:rPr lang="en-US" sz="1100" kern="1200" dirty="0" smtClean="0"/>
            <a:t> (1978)</a:t>
          </a:r>
          <a:endParaRPr lang="en-US" sz="1100" kern="1200" dirty="0"/>
        </a:p>
      </dsp:txBody>
      <dsp:txXfrm>
        <a:off x="0" y="2779314"/>
        <a:ext cx="885539" cy="1388639"/>
      </dsp:txXfrm>
    </dsp:sp>
    <dsp:sp modelId="{CFABABBD-387A-4656-86F6-FCD5CFA64997}">
      <dsp:nvSpPr>
        <dsp:cNvPr id="0" name=""/>
        <dsp:cNvSpPr/>
      </dsp:nvSpPr>
      <dsp:spPr>
        <a:xfrm>
          <a:off x="951954" y="2842372"/>
          <a:ext cx="3475741" cy="126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Age doesn’t matter when finances, motivation, and other factors are included</a:t>
          </a:r>
          <a:endParaRPr lang="en-US" sz="2200" kern="1200" dirty="0"/>
        </a:p>
      </dsp:txBody>
      <dsp:txXfrm>
        <a:off x="951954" y="2842372"/>
        <a:ext cx="3475741" cy="1261166"/>
      </dsp:txXfrm>
    </dsp:sp>
    <dsp:sp modelId="{AA29E517-5EFE-40AE-BE8D-C006EEF69FE8}">
      <dsp:nvSpPr>
        <dsp:cNvPr id="0" name=""/>
        <dsp:cNvSpPr/>
      </dsp:nvSpPr>
      <dsp:spPr>
        <a:xfrm>
          <a:off x="885539" y="4103539"/>
          <a:ext cx="3542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D7326-DC77-47D1-AF19-14F7A64FED49}">
      <dsp:nvSpPr>
        <dsp:cNvPr id="0" name=""/>
        <dsp:cNvSpPr/>
      </dsp:nvSpPr>
      <dsp:spPr>
        <a:xfrm>
          <a:off x="0" y="7524"/>
          <a:ext cx="5761037" cy="89505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development literature (mostly </a:t>
          </a:r>
          <a:r>
            <a:rPr lang="en-US" sz="1700" kern="1200" dirty="0" err="1" smtClean="0"/>
            <a:t>Chickering</a:t>
          </a:r>
          <a:r>
            <a:rPr lang="en-US" sz="1700" kern="1200" dirty="0" smtClean="0"/>
            <a:t>, 1969) not appropriate for conceptualizing non-traditional students</a:t>
          </a:r>
          <a:endParaRPr lang="en-US" sz="1700" kern="1200" dirty="0"/>
        </a:p>
      </dsp:txBody>
      <dsp:txXfrm>
        <a:off x="43693" y="51217"/>
        <a:ext cx="5673651" cy="807664"/>
      </dsp:txXfrm>
    </dsp:sp>
    <dsp:sp modelId="{C8C35B7C-77F4-49E4-BB2E-2B9C42F43E69}">
      <dsp:nvSpPr>
        <dsp:cNvPr id="0" name=""/>
        <dsp:cNvSpPr/>
      </dsp:nvSpPr>
      <dsp:spPr>
        <a:xfrm>
          <a:off x="0" y="902574"/>
          <a:ext cx="5761037" cy="281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300" kern="1200"/>
        </a:p>
      </dsp:txBody>
      <dsp:txXfrm>
        <a:off x="0" y="902574"/>
        <a:ext cx="5761037" cy="281520"/>
      </dsp:txXfrm>
    </dsp:sp>
    <dsp:sp modelId="{983D32FD-349D-4D68-8D3F-4DDFC43E83B4}">
      <dsp:nvSpPr>
        <dsp:cNvPr id="0" name=""/>
        <dsp:cNvSpPr/>
      </dsp:nvSpPr>
      <dsp:spPr>
        <a:xfrm>
          <a:off x="0" y="1184094"/>
          <a:ext cx="5761037" cy="89505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One of the following:</a:t>
          </a:r>
          <a:endParaRPr lang="en-US" sz="1700" kern="1200"/>
        </a:p>
      </dsp:txBody>
      <dsp:txXfrm>
        <a:off x="43693" y="1227787"/>
        <a:ext cx="5673651" cy="807664"/>
      </dsp:txXfrm>
    </dsp:sp>
    <dsp:sp modelId="{511F72E3-B02A-4F08-8978-0AEFAD00D61C}">
      <dsp:nvSpPr>
        <dsp:cNvPr id="0" name=""/>
        <dsp:cNvSpPr/>
      </dsp:nvSpPr>
      <dsp:spPr>
        <a:xfrm>
          <a:off x="0" y="2079144"/>
          <a:ext cx="5761037" cy="6334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25 years or older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Attending part-time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Living off-campus</a:t>
          </a:r>
          <a:endParaRPr lang="en-US" sz="1300" kern="1200" dirty="0"/>
        </a:p>
      </dsp:txBody>
      <dsp:txXfrm>
        <a:off x="0" y="2079144"/>
        <a:ext cx="5761037" cy="633420"/>
      </dsp:txXfrm>
    </dsp:sp>
    <dsp:sp modelId="{E1432E94-58D2-4026-BCF1-4C71D8711E13}">
      <dsp:nvSpPr>
        <dsp:cNvPr id="0" name=""/>
        <dsp:cNvSpPr/>
      </dsp:nvSpPr>
      <dsp:spPr>
        <a:xfrm>
          <a:off x="0" y="2712565"/>
          <a:ext cx="5761037" cy="89505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Findings</a:t>
          </a:r>
          <a:endParaRPr lang="en-US" sz="1700" kern="1200" dirty="0"/>
        </a:p>
      </dsp:txBody>
      <dsp:txXfrm>
        <a:off x="43693" y="2756258"/>
        <a:ext cx="5673651" cy="807664"/>
      </dsp:txXfrm>
    </dsp:sp>
    <dsp:sp modelId="{A5770FC9-0D1D-4C99-B944-F6EFBA472D61}">
      <dsp:nvSpPr>
        <dsp:cNvPr id="0" name=""/>
        <dsp:cNvSpPr/>
      </dsp:nvSpPr>
      <dsp:spPr>
        <a:xfrm>
          <a:off x="0" y="3607615"/>
          <a:ext cx="5761037" cy="11084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Intent to persist, work hours, number of hours enrolled have stronger effect than social integration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“It is very difficult to create an institutional identity and increase a student’s psychological attachment to an institution where traditional social integration variables seem to have little effect on student behavior.” (Bean and </a:t>
          </a:r>
          <a:r>
            <a:rPr lang="en-US" sz="1300" kern="1200" dirty="0" err="1" smtClean="0"/>
            <a:t>Metzner</a:t>
          </a:r>
          <a:r>
            <a:rPr lang="en-US" sz="1300" kern="1200" dirty="0" smtClean="0"/>
            <a:t>, 1987, p. 34)</a:t>
          </a:r>
          <a:endParaRPr lang="en-US" sz="1300" kern="1200" dirty="0"/>
        </a:p>
      </dsp:txBody>
      <dsp:txXfrm>
        <a:off x="0" y="3607615"/>
        <a:ext cx="5761037" cy="1108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D191-8327-40D8-AFAC-D5A3D6BAC275}">
      <dsp:nvSpPr>
        <dsp:cNvPr id="0" name=""/>
        <dsp:cNvSpPr/>
      </dsp:nvSpPr>
      <dsp:spPr>
        <a:xfrm>
          <a:off x="0" y="2158"/>
          <a:ext cx="533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80A4D-5062-4455-8023-A329243061AD}">
      <dsp:nvSpPr>
        <dsp:cNvPr id="0" name=""/>
        <dsp:cNvSpPr/>
      </dsp:nvSpPr>
      <dsp:spPr>
        <a:xfrm>
          <a:off x="0" y="2158"/>
          <a:ext cx="1066799" cy="147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Adelman (2006)</a:t>
          </a:r>
          <a:endParaRPr lang="en-US" sz="1800" kern="1200" dirty="0"/>
        </a:p>
      </dsp:txBody>
      <dsp:txXfrm>
        <a:off x="0" y="2158"/>
        <a:ext cx="1066799" cy="1472164"/>
      </dsp:txXfrm>
    </dsp:sp>
    <dsp:sp modelId="{522BB906-147A-41D6-92E4-382022A206D7}">
      <dsp:nvSpPr>
        <dsp:cNvPr id="0" name=""/>
        <dsp:cNvSpPr/>
      </dsp:nvSpPr>
      <dsp:spPr>
        <a:xfrm>
          <a:off x="1146809" y="69009"/>
          <a:ext cx="4187189" cy="133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Nontraditional = enrolled in college for the first time after 20.</a:t>
          </a:r>
          <a:endParaRPr lang="en-US" sz="2200" kern="1200" dirty="0"/>
        </a:p>
      </dsp:txBody>
      <dsp:txXfrm>
        <a:off x="1146809" y="69009"/>
        <a:ext cx="4187189" cy="1337024"/>
      </dsp:txXfrm>
    </dsp:sp>
    <dsp:sp modelId="{EA57DB77-0259-443C-B68E-19897827E27F}">
      <dsp:nvSpPr>
        <dsp:cNvPr id="0" name=""/>
        <dsp:cNvSpPr/>
      </dsp:nvSpPr>
      <dsp:spPr>
        <a:xfrm>
          <a:off x="1066799" y="1406034"/>
          <a:ext cx="426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96882-5DFA-46BD-A44F-E3228BA4E333}">
      <dsp:nvSpPr>
        <dsp:cNvPr id="0" name=""/>
        <dsp:cNvSpPr/>
      </dsp:nvSpPr>
      <dsp:spPr>
        <a:xfrm>
          <a:off x="0" y="1474323"/>
          <a:ext cx="533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91CBC-8A8F-4651-839D-A4C112052A27}">
      <dsp:nvSpPr>
        <dsp:cNvPr id="0" name=""/>
        <dsp:cNvSpPr/>
      </dsp:nvSpPr>
      <dsp:spPr>
        <a:xfrm>
          <a:off x="0" y="1474323"/>
          <a:ext cx="1066799" cy="147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Arbona</a:t>
          </a:r>
          <a:r>
            <a:rPr lang="en-US" sz="1800" kern="1200" dirty="0" smtClean="0"/>
            <a:t> and Nora (2007)</a:t>
          </a:r>
          <a:endParaRPr lang="en-US" sz="1800" kern="1200" dirty="0"/>
        </a:p>
      </dsp:txBody>
      <dsp:txXfrm>
        <a:off x="0" y="1474323"/>
        <a:ext cx="1066799" cy="1472164"/>
      </dsp:txXfrm>
    </dsp:sp>
    <dsp:sp modelId="{F64E4D37-C269-494C-9169-78EE34B1E1CE}">
      <dsp:nvSpPr>
        <dsp:cNvPr id="0" name=""/>
        <dsp:cNvSpPr/>
      </dsp:nvSpPr>
      <dsp:spPr>
        <a:xfrm>
          <a:off x="1146809" y="1541174"/>
          <a:ext cx="4187189" cy="133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Delayed enrollment at least six months</a:t>
          </a:r>
          <a:endParaRPr lang="en-US" sz="2200" kern="1200" dirty="0"/>
        </a:p>
      </dsp:txBody>
      <dsp:txXfrm>
        <a:off x="1146809" y="1541174"/>
        <a:ext cx="4187189" cy="1337024"/>
      </dsp:txXfrm>
    </dsp:sp>
    <dsp:sp modelId="{014B1D29-E7BA-4749-8269-547DBFCA0803}">
      <dsp:nvSpPr>
        <dsp:cNvPr id="0" name=""/>
        <dsp:cNvSpPr/>
      </dsp:nvSpPr>
      <dsp:spPr>
        <a:xfrm>
          <a:off x="1066799" y="2878198"/>
          <a:ext cx="426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20FF1-1B55-4D4C-A03A-D5A34C8F1282}">
      <dsp:nvSpPr>
        <dsp:cNvPr id="0" name=""/>
        <dsp:cNvSpPr/>
      </dsp:nvSpPr>
      <dsp:spPr>
        <a:xfrm>
          <a:off x="0" y="2946487"/>
          <a:ext cx="533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D4DE-7B74-41FD-A86D-916A61085000}">
      <dsp:nvSpPr>
        <dsp:cNvPr id="0" name=""/>
        <dsp:cNvSpPr/>
      </dsp:nvSpPr>
      <dsp:spPr>
        <a:xfrm>
          <a:off x="0" y="2946487"/>
          <a:ext cx="1066799" cy="147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NCES (2017)</a:t>
          </a:r>
          <a:endParaRPr lang="en-US" sz="1800" kern="1200" dirty="0"/>
        </a:p>
      </dsp:txBody>
      <dsp:txXfrm>
        <a:off x="0" y="2946487"/>
        <a:ext cx="1066799" cy="1472164"/>
      </dsp:txXfrm>
    </dsp:sp>
    <dsp:sp modelId="{D984365B-1ACA-4A4A-891D-D780CE8995B8}">
      <dsp:nvSpPr>
        <dsp:cNvPr id="0" name=""/>
        <dsp:cNvSpPr/>
      </dsp:nvSpPr>
      <dsp:spPr>
        <a:xfrm>
          <a:off x="1146809" y="2963793"/>
          <a:ext cx="4187189" cy="3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Enrollment projections use 24 years of age</a:t>
          </a:r>
          <a:endParaRPr lang="en-US" sz="1200" kern="1200" dirty="0"/>
        </a:p>
      </dsp:txBody>
      <dsp:txXfrm>
        <a:off x="1146809" y="2963793"/>
        <a:ext cx="4187189" cy="346116"/>
      </dsp:txXfrm>
    </dsp:sp>
    <dsp:sp modelId="{ACBF4A7E-AB85-441E-BC9C-45AC34AA76D8}">
      <dsp:nvSpPr>
        <dsp:cNvPr id="0" name=""/>
        <dsp:cNvSpPr/>
      </dsp:nvSpPr>
      <dsp:spPr>
        <a:xfrm>
          <a:off x="1066799" y="3309910"/>
          <a:ext cx="426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BABBD-387A-4656-86F6-FCD5CFA64997}">
      <dsp:nvSpPr>
        <dsp:cNvPr id="0" name=""/>
        <dsp:cNvSpPr/>
      </dsp:nvSpPr>
      <dsp:spPr>
        <a:xfrm>
          <a:off x="1146809" y="3327216"/>
          <a:ext cx="4187189" cy="3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Most other retention studies use age (24 and older)</a:t>
          </a:r>
          <a:endParaRPr lang="en-US" sz="1200" kern="1200" dirty="0"/>
        </a:p>
      </dsp:txBody>
      <dsp:txXfrm>
        <a:off x="1146809" y="3327216"/>
        <a:ext cx="4187189" cy="346116"/>
      </dsp:txXfrm>
    </dsp:sp>
    <dsp:sp modelId="{AA29E517-5EFE-40AE-BE8D-C006EEF69FE8}">
      <dsp:nvSpPr>
        <dsp:cNvPr id="0" name=""/>
        <dsp:cNvSpPr/>
      </dsp:nvSpPr>
      <dsp:spPr>
        <a:xfrm>
          <a:off x="1066799" y="3673333"/>
          <a:ext cx="426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01DB4-7318-4973-8DFA-C1BA3B4D41F8}">
      <dsp:nvSpPr>
        <dsp:cNvPr id="0" name=""/>
        <dsp:cNvSpPr/>
      </dsp:nvSpPr>
      <dsp:spPr>
        <a:xfrm>
          <a:off x="1146809" y="3690638"/>
          <a:ext cx="4187189" cy="3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Proxy for other factors (work, family responsibilities, etc.)</a:t>
          </a:r>
          <a:endParaRPr lang="en-US" sz="1200" kern="1200" dirty="0"/>
        </a:p>
      </dsp:txBody>
      <dsp:txXfrm>
        <a:off x="1146809" y="3690638"/>
        <a:ext cx="4187189" cy="346116"/>
      </dsp:txXfrm>
    </dsp:sp>
    <dsp:sp modelId="{1FC3247D-C039-463E-B687-20A4C5E9B1E9}">
      <dsp:nvSpPr>
        <dsp:cNvPr id="0" name=""/>
        <dsp:cNvSpPr/>
      </dsp:nvSpPr>
      <dsp:spPr>
        <a:xfrm>
          <a:off x="1066799" y="4036755"/>
          <a:ext cx="426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99A7-06A1-4F95-8C59-02F2E43699D2}">
      <dsp:nvSpPr>
        <dsp:cNvPr id="0" name=""/>
        <dsp:cNvSpPr/>
      </dsp:nvSpPr>
      <dsp:spPr>
        <a:xfrm>
          <a:off x="1146809" y="4054061"/>
          <a:ext cx="4187189" cy="3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This is </a:t>
          </a:r>
          <a:r>
            <a:rPr lang="en-US" sz="1200" b="1" i="1" kern="1200" dirty="0" smtClean="0"/>
            <a:t>not</a:t>
          </a:r>
          <a:r>
            <a:rPr lang="en-US" sz="1200" i="0" kern="1200" dirty="0" smtClean="0"/>
            <a:t> the</a:t>
          </a:r>
          <a:r>
            <a:rPr lang="en-US" sz="2200" i="0" kern="1200" dirty="0" smtClean="0"/>
            <a:t> </a:t>
          </a:r>
          <a:r>
            <a:rPr lang="en-US" sz="1200" i="0" kern="1200" dirty="0" smtClean="0"/>
            <a:t>definition NCES uses for retention analyses!</a:t>
          </a:r>
          <a:endParaRPr lang="en-US" sz="1200" kern="1200" dirty="0"/>
        </a:p>
      </dsp:txBody>
      <dsp:txXfrm>
        <a:off x="1146809" y="4054061"/>
        <a:ext cx="4187189" cy="346116"/>
      </dsp:txXfrm>
    </dsp:sp>
    <dsp:sp modelId="{F992B991-7A1E-414E-B72F-799D8F876CB4}">
      <dsp:nvSpPr>
        <dsp:cNvPr id="0" name=""/>
        <dsp:cNvSpPr/>
      </dsp:nvSpPr>
      <dsp:spPr>
        <a:xfrm>
          <a:off x="1066799" y="4400178"/>
          <a:ext cx="426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963A2-0E3C-4BC0-9192-E6B9A13D5812}">
      <dsp:nvSpPr>
        <dsp:cNvPr id="0" name=""/>
        <dsp:cNvSpPr/>
      </dsp:nvSpPr>
      <dsp:spPr>
        <a:xfrm>
          <a:off x="0" y="2011"/>
          <a:ext cx="80155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BACD0-EA34-4079-8A9C-7263B3A55931}">
      <dsp:nvSpPr>
        <dsp:cNvPr id="0" name=""/>
        <dsp:cNvSpPr/>
      </dsp:nvSpPr>
      <dsp:spPr>
        <a:xfrm>
          <a:off x="0" y="2011"/>
          <a:ext cx="1515448" cy="411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Horn and Carroll (1996)</a:t>
          </a:r>
          <a:endParaRPr lang="en-US" sz="3300" kern="1200" dirty="0"/>
        </a:p>
      </dsp:txBody>
      <dsp:txXfrm>
        <a:off x="0" y="2011"/>
        <a:ext cx="1515448" cy="4115778"/>
      </dsp:txXfrm>
    </dsp:sp>
    <dsp:sp modelId="{D34BAF56-2D55-456E-A577-B413B7D2A87A}">
      <dsp:nvSpPr>
        <dsp:cNvPr id="0" name=""/>
        <dsp:cNvSpPr/>
      </dsp:nvSpPr>
      <dsp:spPr>
        <a:xfrm>
          <a:off x="1629106" y="50394"/>
          <a:ext cx="5582455" cy="96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“Choices and behavior that may increase students’ risk of attrition” (p. 6)</a:t>
          </a:r>
          <a:endParaRPr lang="en-US" sz="2400" kern="1200" dirty="0"/>
        </a:p>
      </dsp:txBody>
      <dsp:txXfrm>
        <a:off x="1629106" y="50394"/>
        <a:ext cx="5582455" cy="967650"/>
      </dsp:txXfrm>
    </dsp:sp>
    <dsp:sp modelId="{92D34490-0CA7-4BB9-A89E-4AB1DD1EBC28}">
      <dsp:nvSpPr>
        <dsp:cNvPr id="0" name=""/>
        <dsp:cNvSpPr/>
      </dsp:nvSpPr>
      <dsp:spPr>
        <a:xfrm>
          <a:off x="1515448" y="1018044"/>
          <a:ext cx="6061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5037A-0E83-425E-88AF-F8C512092C0F}">
      <dsp:nvSpPr>
        <dsp:cNvPr id="0" name=""/>
        <dsp:cNvSpPr/>
      </dsp:nvSpPr>
      <dsp:spPr>
        <a:xfrm>
          <a:off x="1649677" y="971180"/>
          <a:ext cx="2917237" cy="96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Intervention is [</a:t>
          </a:r>
          <a:r>
            <a:rPr lang="en-US" sz="2400" i="1" kern="1200" dirty="0" smtClean="0"/>
            <a:t>sometimes</a:t>
          </a:r>
          <a:r>
            <a:rPr lang="en-US" sz="2400" kern="1200" dirty="0" smtClean="0"/>
            <a:t>] possible</a:t>
          </a:r>
          <a:endParaRPr lang="en-US" sz="2400" kern="1200" dirty="0"/>
        </a:p>
      </dsp:txBody>
      <dsp:txXfrm>
        <a:off x="1649677" y="971180"/>
        <a:ext cx="2917237" cy="967650"/>
      </dsp:txXfrm>
    </dsp:sp>
    <dsp:sp modelId="{8048E718-EDE7-46EB-A0C2-54F89001C5BB}">
      <dsp:nvSpPr>
        <dsp:cNvPr id="0" name=""/>
        <dsp:cNvSpPr/>
      </dsp:nvSpPr>
      <dsp:spPr>
        <a:xfrm>
          <a:off x="4660003" y="1066426"/>
          <a:ext cx="3349397" cy="48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Support to overcome obstacles</a:t>
          </a:r>
          <a:endParaRPr lang="en-US" sz="1800" kern="1200" dirty="0">
            <a:latin typeface="+mn-lt"/>
          </a:endParaRPr>
        </a:p>
      </dsp:txBody>
      <dsp:txXfrm>
        <a:off x="4660003" y="1066426"/>
        <a:ext cx="3349397" cy="483825"/>
      </dsp:txXfrm>
    </dsp:sp>
    <dsp:sp modelId="{39ACB0C8-73DE-4E1C-B85D-6407DA3FD6FA}">
      <dsp:nvSpPr>
        <dsp:cNvPr id="0" name=""/>
        <dsp:cNvSpPr/>
      </dsp:nvSpPr>
      <dsp:spPr>
        <a:xfrm>
          <a:off x="4546344" y="1550251"/>
          <a:ext cx="29172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840C1-C3FF-4356-8EFC-06CDAA1B52E0}">
      <dsp:nvSpPr>
        <dsp:cNvPr id="0" name=""/>
        <dsp:cNvSpPr/>
      </dsp:nvSpPr>
      <dsp:spPr>
        <a:xfrm>
          <a:off x="4660003" y="1550251"/>
          <a:ext cx="2917237" cy="48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Encouragement</a:t>
          </a:r>
          <a:endParaRPr lang="en-US" sz="2000" kern="1200" dirty="0"/>
        </a:p>
      </dsp:txBody>
      <dsp:txXfrm>
        <a:off x="4660003" y="1550251"/>
        <a:ext cx="2917237" cy="483825"/>
      </dsp:txXfrm>
    </dsp:sp>
    <dsp:sp modelId="{A37E8F77-98DC-4702-81AB-B466AB7DF64E}">
      <dsp:nvSpPr>
        <dsp:cNvPr id="0" name=""/>
        <dsp:cNvSpPr/>
      </dsp:nvSpPr>
      <dsp:spPr>
        <a:xfrm>
          <a:off x="1515448" y="2034076"/>
          <a:ext cx="6061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DDB5E-3324-42F5-B815-4FD0D7D34FA5}">
      <dsp:nvSpPr>
        <dsp:cNvPr id="0" name=""/>
        <dsp:cNvSpPr/>
      </dsp:nvSpPr>
      <dsp:spPr>
        <a:xfrm>
          <a:off x="1629106" y="2082459"/>
          <a:ext cx="2917237" cy="96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One point for each characteristic</a:t>
          </a:r>
          <a:endParaRPr lang="en-US" sz="2400" kern="1200" dirty="0"/>
        </a:p>
      </dsp:txBody>
      <dsp:txXfrm>
        <a:off x="1629106" y="2082459"/>
        <a:ext cx="2917237" cy="967650"/>
      </dsp:txXfrm>
    </dsp:sp>
    <dsp:sp modelId="{D09C3F38-22E6-40F9-8CDE-79BFED9E3531}">
      <dsp:nvSpPr>
        <dsp:cNvPr id="0" name=""/>
        <dsp:cNvSpPr/>
      </dsp:nvSpPr>
      <dsp:spPr>
        <a:xfrm>
          <a:off x="4660003" y="2082459"/>
          <a:ext cx="2917237" cy="96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Level of Nontraditional</a:t>
          </a:r>
          <a:endParaRPr lang="en-US" sz="2000" kern="1200" dirty="0"/>
        </a:p>
      </dsp:txBody>
      <dsp:txXfrm>
        <a:off x="4660003" y="2082459"/>
        <a:ext cx="2917237" cy="967650"/>
      </dsp:txXfrm>
    </dsp:sp>
    <dsp:sp modelId="{1AC15D60-018D-4238-B97E-62C2226459D5}">
      <dsp:nvSpPr>
        <dsp:cNvPr id="0" name=""/>
        <dsp:cNvSpPr/>
      </dsp:nvSpPr>
      <dsp:spPr>
        <a:xfrm>
          <a:off x="1515448" y="3050109"/>
          <a:ext cx="6061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4D061-EEA7-45E3-A096-50854E4A54BF}">
      <dsp:nvSpPr>
        <dsp:cNvPr id="0" name=""/>
        <dsp:cNvSpPr/>
      </dsp:nvSpPr>
      <dsp:spPr>
        <a:xfrm>
          <a:off x="1611078" y="3012767"/>
          <a:ext cx="4747075" cy="96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Captures students with “non-traditional “ issues who aren’t “non-traditional” age</a:t>
          </a:r>
          <a:endParaRPr lang="en-US" sz="2400" b="1" i="1" kern="1200" dirty="0"/>
        </a:p>
      </dsp:txBody>
      <dsp:txXfrm>
        <a:off x="1611078" y="3012767"/>
        <a:ext cx="4747075" cy="967650"/>
      </dsp:txXfrm>
    </dsp:sp>
    <dsp:sp modelId="{791C9FE2-1E0C-4109-AA3C-8B0966898A79}">
      <dsp:nvSpPr>
        <dsp:cNvPr id="0" name=""/>
        <dsp:cNvSpPr/>
      </dsp:nvSpPr>
      <dsp:spPr>
        <a:xfrm>
          <a:off x="1515448" y="4066142"/>
          <a:ext cx="6061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18F4-7D3F-4CE8-A587-4C79EAF0940F}">
      <dsp:nvSpPr>
        <dsp:cNvPr id="0" name=""/>
        <dsp:cNvSpPr/>
      </dsp:nvSpPr>
      <dsp:spPr>
        <a:xfrm>
          <a:off x="0" y="461407"/>
          <a:ext cx="8191518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753" tIns="541528" rIns="635753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National would be 25 or older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NCES characteristics are age-neutral</a:t>
          </a:r>
          <a:endParaRPr lang="en-US" sz="2600" kern="1200" dirty="0"/>
        </a:p>
      </dsp:txBody>
      <dsp:txXfrm>
        <a:off x="0" y="461407"/>
        <a:ext cx="8191518" cy="1474200"/>
      </dsp:txXfrm>
    </dsp:sp>
    <dsp:sp modelId="{0C3831E2-C7AA-4E94-B4FA-A667AD6002E3}">
      <dsp:nvSpPr>
        <dsp:cNvPr id="0" name=""/>
        <dsp:cNvSpPr/>
      </dsp:nvSpPr>
      <dsp:spPr>
        <a:xfrm>
          <a:off x="409575" y="77647"/>
          <a:ext cx="5734062" cy="7675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34" tIns="0" rIns="216734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 national literature to define nontraditional</a:t>
          </a:r>
          <a:endParaRPr lang="en-US" sz="2600" kern="1200" dirty="0"/>
        </a:p>
      </dsp:txBody>
      <dsp:txXfrm>
        <a:off x="447042" y="115114"/>
        <a:ext cx="5659128" cy="692586"/>
      </dsp:txXfrm>
    </dsp:sp>
    <dsp:sp modelId="{B68FACA5-6264-4A2D-9481-966B91E8D4B1}">
      <dsp:nvSpPr>
        <dsp:cNvPr id="0" name=""/>
        <dsp:cNvSpPr/>
      </dsp:nvSpPr>
      <dsp:spPr>
        <a:xfrm>
          <a:off x="0" y="2459767"/>
          <a:ext cx="81915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C2AA4-B319-4B75-9097-0F4B828749E6}">
      <dsp:nvSpPr>
        <dsp:cNvPr id="0" name=""/>
        <dsp:cNvSpPr/>
      </dsp:nvSpPr>
      <dsp:spPr>
        <a:xfrm>
          <a:off x="409575" y="2076007"/>
          <a:ext cx="5734062" cy="76752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34" tIns="0" rIns="216734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Currently tracking both 23 and 25</a:t>
          </a:r>
          <a:endParaRPr lang="en-US" sz="2600" kern="1200"/>
        </a:p>
      </dsp:txBody>
      <dsp:txXfrm>
        <a:off x="447042" y="2113474"/>
        <a:ext cx="5659128" cy="692586"/>
      </dsp:txXfrm>
    </dsp:sp>
    <dsp:sp modelId="{C87000ED-F641-4BC1-8A5D-C0C921B280DE}">
      <dsp:nvSpPr>
        <dsp:cNvPr id="0" name=""/>
        <dsp:cNvSpPr/>
      </dsp:nvSpPr>
      <dsp:spPr>
        <a:xfrm>
          <a:off x="0" y="3639127"/>
          <a:ext cx="81915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BEB12-448C-4870-9D93-A41A7674B70E}">
      <dsp:nvSpPr>
        <dsp:cNvPr id="0" name=""/>
        <dsp:cNvSpPr/>
      </dsp:nvSpPr>
      <dsp:spPr>
        <a:xfrm>
          <a:off x="409575" y="3255367"/>
          <a:ext cx="5734062" cy="76752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34" tIns="0" rIns="216734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Which is better? </a:t>
          </a:r>
          <a:endParaRPr lang="en-US" sz="2600" kern="1200"/>
        </a:p>
      </dsp:txBody>
      <dsp:txXfrm>
        <a:off x="447042" y="3292834"/>
        <a:ext cx="565912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4" y="3688697"/>
            <a:ext cx="7942596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Unnecessarily extra long title of presentation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6279762"/>
            <a:ext cx="7734222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INDIANA UNIVERSITY–PURDUE UNIVERSITY INDIANAPOLIS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3301283"/>
            <a:ext cx="7914806" cy="336549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SUBHEAD OR NAME OF SCHOOL, DEPARTMENT, OR UNIT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1014" y="-72571"/>
            <a:ext cx="950609" cy="2766507"/>
            <a:chOff x="633305" y="-72571"/>
            <a:chExt cx="950609" cy="2766507"/>
          </a:xfrm>
        </p:grpSpPr>
        <p:sp>
          <p:nvSpPr>
            <p:cNvPr id="6" name="Rectangle 5"/>
            <p:cNvSpPr/>
            <p:nvPr userDrawn="1"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trident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09" y="1730375"/>
              <a:ext cx="634481" cy="80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416048"/>
            <a:ext cx="6802482" cy="494412"/>
          </a:xfrm>
        </p:spPr>
        <p:txBody>
          <a:bodyPr anchor="ctr">
            <a:noAutofit/>
          </a:bodyPr>
          <a:lstStyle>
            <a:lvl1pPr>
              <a:defRPr sz="44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945804"/>
            <a:ext cx="3700462" cy="336549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NUMBER OR SUBTITLE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829379"/>
            <a:ext cx="148614" cy="119924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4721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UNIVERSITY–PURDUE UNIVERSITY</a:t>
              </a:r>
              <a:r>
                <a:rPr lang="en-US" sz="900" baseline="0" dirty="0" smtClean="0">
                  <a:solidFill>
                    <a:srgbClr val="FFFFFF"/>
                  </a:solidFill>
                </a:rPr>
                <a:t> INDIANAPOLIS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9" y="0"/>
            <a:ext cx="3570941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 smtClean="0">
                  <a:solidFill>
                    <a:srgbClr val="FFFFFF"/>
                  </a:solidFill>
                </a:rPr>
                <a:t>INDIANA UNIVERSITY–PURDUE UNIVERSITY INDIANAPOLIS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10" y="0"/>
            <a:ext cx="3570941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UNIVERSITY–PURDUE UNIVERSITY</a:t>
              </a:r>
              <a:r>
                <a:rPr lang="en-US" sz="900" baseline="0" dirty="0" smtClean="0">
                  <a:solidFill>
                    <a:srgbClr val="FFFFFF"/>
                  </a:solidFill>
                </a:rPr>
                <a:t> INDIANAPOLIS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UNIVERSITY–PURDUE UNIVERSITY</a:t>
              </a:r>
              <a:r>
                <a:rPr lang="en-US" sz="900" baseline="0" dirty="0" smtClean="0">
                  <a:solidFill>
                    <a:srgbClr val="FFFFFF"/>
                  </a:solidFill>
                </a:rPr>
                <a:t> INDIANAPOLIS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3" y="907197"/>
            <a:ext cx="7859185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90719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35303" y="5794349"/>
            <a:ext cx="2551242" cy="1077919"/>
            <a:chOff x="635303" y="4070963"/>
            <a:chExt cx="2551242" cy="1077919"/>
          </a:xfrm>
        </p:grpSpPr>
        <p:sp>
          <p:nvSpPr>
            <p:cNvPr id="28" name="Rectangle 27"/>
            <p:cNvSpPr/>
            <p:nvPr userDrawn="1"/>
          </p:nvSpPr>
          <p:spPr>
            <a:xfrm>
              <a:off x="635303" y="4070963"/>
              <a:ext cx="533859" cy="1077919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27" y="4189193"/>
              <a:ext cx="356010" cy="451859"/>
            </a:xfrm>
            <a:prstGeom prst="rect">
              <a:avLst/>
            </a:prstGeom>
          </p:spPr>
        </p:pic>
        <p:pic>
          <p:nvPicPr>
            <p:cNvPr id="30" name="Picture 29" descr="iupui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4" y="4176250"/>
              <a:ext cx="1810311" cy="68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846139"/>
            <a:ext cx="68024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2119918"/>
            <a:ext cx="6802482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0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821922"/>
            <a:ext cx="8810625" cy="1485992"/>
          </a:xfrm>
        </p:spPr>
        <p:txBody>
          <a:bodyPr>
            <a:normAutofit/>
          </a:bodyPr>
          <a:lstStyle/>
          <a:p>
            <a:r>
              <a:rPr lang="en-US" sz="4100" dirty="0"/>
              <a:t>Defining Non-Traditional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INDIANA UNIVERSITY–</a:t>
            </a:r>
            <a:r>
              <a:rPr lang="en-US" dirty="0"/>
              <a:t>PURDUE UNIVERSITY </a:t>
            </a:r>
            <a:r>
              <a:rPr lang="en-US" dirty="0" smtClean="0"/>
              <a:t>INDIANAPOLIS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5919" y="5006414"/>
            <a:ext cx="7914806" cy="3365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Wendy Lin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Norma Fewell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Steven Graunke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IUPUI Office of Institutional Research and Decision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54" y="409631"/>
            <a:ext cx="5142071" cy="103909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Metzner</a:t>
            </a:r>
            <a:r>
              <a:rPr lang="en-US" dirty="0" smtClean="0"/>
              <a:t> and Bean studies</a:t>
            </a:r>
            <a:br>
              <a:rPr lang="en-US" dirty="0" smtClean="0"/>
            </a:br>
            <a:r>
              <a:rPr lang="en-US" dirty="0" smtClean="0"/>
              <a:t>(Bean &amp; </a:t>
            </a:r>
            <a:r>
              <a:rPr lang="en-US" dirty="0" err="1" smtClean="0"/>
              <a:t>Metzner</a:t>
            </a:r>
            <a:r>
              <a:rPr lang="en-US" dirty="0" smtClean="0"/>
              <a:t>, 1985; </a:t>
            </a:r>
            <a:r>
              <a:rPr lang="en-US" dirty="0" err="1" smtClean="0"/>
              <a:t>Metzner</a:t>
            </a:r>
            <a:r>
              <a:rPr lang="en-US" dirty="0" smtClean="0"/>
              <a:t> &amp; Bean, 1987)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292043"/>
              </p:ext>
            </p:extLst>
          </p:nvPr>
        </p:nvGraphicFramePr>
        <p:xfrm>
          <a:off x="163513" y="1638300"/>
          <a:ext cx="5761037" cy="472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r="6504"/>
          <a:stretch/>
        </p:blipFill>
        <p:spPr>
          <a:xfrm>
            <a:off x="5991225" y="409575"/>
            <a:ext cx="3108960" cy="5547360"/>
          </a:xfrm>
        </p:spPr>
      </p:pic>
      <p:sp>
        <p:nvSpPr>
          <p:cNvPr id="7" name="TextBox 6"/>
          <p:cNvSpPr txBox="1"/>
          <p:nvPr/>
        </p:nvSpPr>
        <p:spPr>
          <a:xfrm>
            <a:off x="5362575" y="6084926"/>
            <a:ext cx="3781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IUPUI Special Collections Archive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01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have we thought about nontraditional students more recently?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136171"/>
              </p:ext>
            </p:extLst>
          </p:nvPr>
        </p:nvGraphicFramePr>
        <p:xfrm>
          <a:off x="152400" y="1922838"/>
          <a:ext cx="5333999" cy="442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0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2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definition NCES uses for retention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195232"/>
              </p:ext>
            </p:extLst>
          </p:nvPr>
        </p:nvGraphicFramePr>
        <p:xfrm>
          <a:off x="518824" y="1976198"/>
          <a:ext cx="8015594" cy="41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3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831120"/>
            <a:ext cx="8004391" cy="638906"/>
          </a:xfrm>
        </p:spPr>
        <p:txBody>
          <a:bodyPr/>
          <a:lstStyle/>
          <a:p>
            <a:r>
              <a:rPr lang="en-US" dirty="0" smtClean="0"/>
              <a:t>The definition NCES uses for retention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6225" y="1393826"/>
            <a:ext cx="8258193" cy="4625974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Horn and Carroll (1996)</a:t>
            </a:r>
            <a:endParaRPr lang="en-US" sz="2400" dirty="0">
              <a:solidFill>
                <a:schemeClr val="tx1"/>
              </a:solidFill>
            </a:endParaRPr>
          </a:p>
          <a:p>
            <a:pPr lvl="1" rtl="0"/>
            <a:r>
              <a:rPr lang="en-US" sz="2000" dirty="0" smtClean="0">
                <a:solidFill>
                  <a:schemeClr val="tx1"/>
                </a:solidFill>
              </a:rPr>
              <a:t>Enrollment patterns</a:t>
            </a:r>
            <a:endParaRPr lang="en-US" sz="20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Delayed enrollment by a year or more</a:t>
            </a:r>
            <a:endParaRPr lang="en-US" sz="12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Attending part-time</a:t>
            </a:r>
            <a:endParaRPr lang="en-US" sz="1200" dirty="0">
              <a:solidFill>
                <a:schemeClr val="tx1"/>
              </a:solidFill>
            </a:endParaRPr>
          </a:p>
          <a:p>
            <a:pPr lvl="1" rtl="0"/>
            <a:r>
              <a:rPr lang="en-US" sz="2000" dirty="0" smtClean="0">
                <a:solidFill>
                  <a:schemeClr val="tx1"/>
                </a:solidFill>
              </a:rPr>
              <a:t>Financial and Family Status</a:t>
            </a:r>
            <a:endParaRPr lang="en-US" sz="20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Having a dependent (other than a spouse)</a:t>
            </a:r>
            <a:endParaRPr lang="en-US" sz="12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Being a single parent</a:t>
            </a:r>
            <a:endParaRPr lang="en-US" sz="12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Working full-time</a:t>
            </a:r>
            <a:endParaRPr lang="en-US" sz="12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Being financially independent</a:t>
            </a:r>
            <a:endParaRPr lang="en-US" sz="1200" dirty="0">
              <a:solidFill>
                <a:schemeClr val="tx1"/>
              </a:solidFill>
            </a:endParaRPr>
          </a:p>
          <a:p>
            <a:pPr lvl="1" rtl="0"/>
            <a:r>
              <a:rPr lang="en-US" sz="2000" dirty="0" smtClean="0">
                <a:solidFill>
                  <a:schemeClr val="tx1"/>
                </a:solidFill>
              </a:rPr>
              <a:t>High School Graduation Status</a:t>
            </a:r>
            <a:endParaRPr lang="en-US" sz="2000" dirty="0">
              <a:solidFill>
                <a:schemeClr val="tx1"/>
              </a:solidFill>
            </a:endParaRPr>
          </a:p>
          <a:p>
            <a:pPr lvl="2" rtl="0"/>
            <a:r>
              <a:rPr lang="en-US" sz="1200" dirty="0" smtClean="0">
                <a:solidFill>
                  <a:schemeClr val="tx1"/>
                </a:solidFill>
              </a:rPr>
              <a:t>Earning a GED rather than a high school diploma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IUPUI defining non-traditional?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374994"/>
              </p:ext>
            </p:extLst>
          </p:nvPr>
        </p:nvGraphicFramePr>
        <p:xfrm>
          <a:off x="342900" y="1724025"/>
          <a:ext cx="8191518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8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Research Questions…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Does score on the Horn and Carroll scale have a significant effect on retention net the effect of age and other academic and financial variables</a:t>
            </a:r>
            <a:r>
              <a:rPr lang="en-US" sz="2800" dirty="0" smtClean="0"/>
              <a:t>?</a:t>
            </a:r>
          </a:p>
          <a:p>
            <a:pPr lvl="0"/>
            <a:r>
              <a:rPr lang="en-US" sz="2800" dirty="0"/>
              <a:t>Could enhanced understanding of the Horn and Carroll model lead to an expanded understanding of the challenges faced by nontraditional students as they complete their degree at IUPUI?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3949"/>
              </p:ext>
            </p:extLst>
          </p:nvPr>
        </p:nvGraphicFramePr>
        <p:xfrm>
          <a:off x="428625" y="1651001"/>
          <a:ext cx="8105793" cy="444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4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759847"/>
              </p:ext>
            </p:extLst>
          </p:nvPr>
        </p:nvGraphicFramePr>
        <p:xfrm>
          <a:off x="518824" y="1976198"/>
          <a:ext cx="8015594" cy="41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7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</a:p>
          <a:p>
            <a:r>
              <a:rPr lang="en-US" dirty="0" smtClean="0"/>
              <a:t>Correlation</a:t>
            </a:r>
          </a:p>
          <a:p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85775"/>
            <a:ext cx="5743575" cy="1343025"/>
          </a:xfrm>
        </p:spPr>
        <p:txBody>
          <a:bodyPr/>
          <a:lstStyle/>
          <a:p>
            <a:r>
              <a:rPr lang="en-US" dirty="0" smtClean="0"/>
              <a:t>What we plan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dirty="0" smtClean="0"/>
              <a:t>Retention literature – how have non-traditional students been defined in the past?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How we looked at non-traditional students at IUPUI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Study Results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Implications and discussion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76975" y="0"/>
            <a:ext cx="2867025" cy="6858000"/>
          </a:xfrm>
        </p:spPr>
      </p:sp>
    </p:spTree>
    <p:extLst>
      <p:ext uri="{BB962C8B-B14F-4D97-AF65-F5344CB8AC3E}">
        <p14:creationId xmlns:p14="http://schemas.microsoft.com/office/powerpoint/2010/main" val="66132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Descriptive statistics </a:t>
            </a:r>
            <a:br>
              <a:rPr lang="en-US" dirty="0" smtClean="0"/>
            </a:br>
            <a:r>
              <a:rPr lang="en-US" dirty="0" smtClean="0"/>
              <a:t>(Non-traditional Characteristics) *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258926"/>
              </p:ext>
            </p:extLst>
          </p:nvPr>
        </p:nvGraphicFramePr>
        <p:xfrm>
          <a:off x="530027" y="1881188"/>
          <a:ext cx="749139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75078"/>
                <a:gridCol w="902968"/>
                <a:gridCol w="665549"/>
                <a:gridCol w="1447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</a:t>
                      </a:r>
                      <a:r>
                        <a:rPr lang="en-US" baseline="0" dirty="0" smtClean="0"/>
                        <a:t> part-time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dirty="0" smtClean="0"/>
                        <a:t>&lt;0.1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claimed as a 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Has a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full-time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026" y="4558099"/>
            <a:ext cx="72995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Full sample, including traditional and non-traditional students. Average age = 19.7, std. dev = 4.0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0028" y="4835098"/>
            <a:ext cx="70518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 </a:t>
            </a:r>
            <a:r>
              <a:rPr lang="en-US" sz="1200" dirty="0" smtClean="0"/>
              <a:t>Obtained from Student-Institution fit survey.  All other data from University records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31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Correlation with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2760"/>
              </p:ext>
            </p:extLst>
          </p:nvPr>
        </p:nvGraphicFramePr>
        <p:xfrm>
          <a:off x="519113" y="1976438"/>
          <a:ext cx="8015289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3541"/>
                <a:gridCol w="959991"/>
                <a:gridCol w="959991"/>
                <a:gridCol w="23517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</a:t>
                      </a:r>
                      <a:r>
                        <a:rPr lang="en-US" baseline="0" dirty="0" smtClean="0"/>
                        <a:t> part-time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claimed as a 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Has a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full-time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8174" y="4733925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correlations statistically significant at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cs typeface="Times New Roman"/>
              </a:rPr>
              <a:t>&lt;</a:t>
            </a:r>
            <a:r>
              <a:rPr lang="en-US" b="1" dirty="0" smtClean="0">
                <a:latin typeface="Times New Roman"/>
                <a:cs typeface="Times New Roman"/>
              </a:rPr>
              <a:t> 0.01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8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692642"/>
            <a:ext cx="8004391" cy="638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Descriptive statistics</a:t>
            </a:r>
            <a:br>
              <a:rPr lang="en-US" dirty="0" smtClean="0"/>
            </a:br>
            <a:r>
              <a:rPr lang="en-US" dirty="0" smtClean="0"/>
              <a:t>(Race/Ethnicity)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73103"/>
              </p:ext>
            </p:extLst>
          </p:nvPr>
        </p:nvGraphicFramePr>
        <p:xfrm>
          <a:off x="530027" y="1585913"/>
          <a:ext cx="8015286" cy="4251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6262"/>
                <a:gridCol w="1895475"/>
                <a:gridCol w="17335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Minimally Nontraditional*</a:t>
                      </a:r>
                      <a:endParaRPr lang="en-US" dirty="0"/>
                    </a:p>
                  </a:txBody>
                  <a:tcPr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Traditional</a:t>
                      </a:r>
                      <a:endParaRPr lang="en-US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American/Alaska 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African American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18.2%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8.7%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Latino/a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Hawaiian/Pacific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63.5%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72.8%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027" y="5934075"/>
            <a:ext cx="766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 smtClean="0"/>
              <a:t>* At least one nontraditional characteristic (</a:t>
            </a:r>
            <a:r>
              <a:rPr lang="en-US" sz="1200" dirty="0"/>
              <a:t>Attending </a:t>
            </a:r>
            <a:r>
              <a:rPr lang="en-US" sz="1200" dirty="0" smtClean="0"/>
              <a:t>part-time, GED, Not </a:t>
            </a:r>
            <a:r>
              <a:rPr lang="en-US" sz="1200" dirty="0"/>
              <a:t>claimed as a </a:t>
            </a:r>
            <a:r>
              <a:rPr lang="en-US" sz="1200" dirty="0" smtClean="0"/>
              <a:t>dependent, Has </a:t>
            </a:r>
            <a:r>
              <a:rPr lang="en-US" sz="1200" dirty="0"/>
              <a:t>a </a:t>
            </a:r>
            <a:r>
              <a:rPr lang="en-US" sz="1200" dirty="0" smtClean="0"/>
              <a:t>child, Single parent). Working full-time excluded due to low response rate.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9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692642"/>
            <a:ext cx="8004391" cy="638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Descriptive statistics</a:t>
            </a:r>
            <a:br>
              <a:rPr lang="en-US" dirty="0" smtClean="0"/>
            </a:br>
            <a:r>
              <a:rPr lang="en-US" dirty="0" smtClean="0"/>
              <a:t>(Other Characteristics)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26704"/>
              </p:ext>
            </p:extLst>
          </p:nvPr>
        </p:nvGraphicFramePr>
        <p:xfrm>
          <a:off x="530027" y="1585913"/>
          <a:ext cx="8015286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6262"/>
                <a:gridCol w="1895475"/>
                <a:gridCol w="17335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Minimally Nontraditional *</a:t>
                      </a:r>
                      <a:endParaRPr lang="en-US" dirty="0"/>
                    </a:p>
                  </a:txBody>
                  <a:tcPr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Traditional</a:t>
                      </a:r>
                      <a:endParaRPr lang="en-US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Female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54.0%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60.2%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Transfer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70.2%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14.6%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First Generation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40.8%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34.6%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Receiving</a:t>
                      </a:r>
                      <a:r>
                        <a:rPr lang="en-US" b="0" baseline="0" dirty="0" smtClean="0"/>
                        <a:t> a Pell Grant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64.5%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42.6%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027" y="4229100"/>
            <a:ext cx="766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 smtClean="0"/>
              <a:t>* At least one nontraditional characteristic (</a:t>
            </a:r>
            <a:r>
              <a:rPr lang="en-US" sz="1200" dirty="0"/>
              <a:t>Attending </a:t>
            </a:r>
            <a:r>
              <a:rPr lang="en-US" sz="1200" dirty="0" smtClean="0"/>
              <a:t>part-time, GED, Not </a:t>
            </a:r>
            <a:r>
              <a:rPr lang="en-US" sz="1200" dirty="0"/>
              <a:t>claimed as a </a:t>
            </a:r>
            <a:r>
              <a:rPr lang="en-US" sz="1200" dirty="0" smtClean="0"/>
              <a:t>dependent, Has </a:t>
            </a:r>
            <a:r>
              <a:rPr lang="en-US" sz="1200" dirty="0"/>
              <a:t>a </a:t>
            </a:r>
            <a:r>
              <a:rPr lang="en-US" sz="1200" dirty="0" smtClean="0"/>
              <a:t>child, Single parent). Working full-time excluded due to low response rate.</a:t>
            </a:r>
          </a:p>
          <a:p>
            <a:pPr fontAlgn="t"/>
            <a:endParaRPr lang="en-US" sz="1200" dirty="0" smtClean="0"/>
          </a:p>
          <a:p>
            <a:pPr fontAlgn="t"/>
            <a:r>
              <a:rPr lang="en-US" b="1" dirty="0" smtClean="0"/>
              <a:t>All </a:t>
            </a:r>
            <a:r>
              <a:rPr lang="en-US" b="1" dirty="0"/>
              <a:t>d</a:t>
            </a:r>
            <a:r>
              <a:rPr lang="en-US" b="1" dirty="0" smtClean="0"/>
              <a:t>ifferences statistically significant at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cs typeface="Times New Roman"/>
              </a:rPr>
              <a:t>&lt;</a:t>
            </a:r>
            <a:r>
              <a:rPr lang="en-US" b="1" dirty="0" smtClean="0">
                <a:latin typeface="Times New Roman"/>
                <a:cs typeface="Times New Roman"/>
              </a:rPr>
              <a:t> 0.01.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0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692642"/>
            <a:ext cx="8004391" cy="638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Descriptive statistics</a:t>
            </a:r>
            <a:br>
              <a:rPr lang="en-US" dirty="0" smtClean="0"/>
            </a:br>
            <a:r>
              <a:rPr lang="en-US" dirty="0" smtClean="0"/>
              <a:t>(Other Characteristics)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349727"/>
              </p:ext>
            </p:extLst>
          </p:nvPr>
        </p:nvGraphicFramePr>
        <p:xfrm>
          <a:off x="530027" y="1585913"/>
          <a:ext cx="8015286" cy="202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6262"/>
                <a:gridCol w="1895475"/>
                <a:gridCol w="17335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among Minimally Nontraditional *</a:t>
                      </a:r>
                      <a:endParaRPr lang="en-US" dirty="0"/>
                    </a:p>
                  </a:txBody>
                  <a:tcPr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among Traditional</a:t>
                      </a:r>
                      <a:endParaRPr lang="en-US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 School GPA**^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3.09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3.40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Transfer GPA***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2.97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2.96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Unmet Financial Need^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$8,328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$4,028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027" y="3914775"/>
            <a:ext cx="7661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 smtClean="0"/>
              <a:t>* At least one nontraditional characteristic (</a:t>
            </a:r>
            <a:r>
              <a:rPr lang="en-US" sz="1200" dirty="0"/>
              <a:t>Attending </a:t>
            </a:r>
            <a:r>
              <a:rPr lang="en-US" sz="1200" dirty="0" smtClean="0"/>
              <a:t>part-time, GED, Not </a:t>
            </a:r>
            <a:r>
              <a:rPr lang="en-US" sz="1200" dirty="0"/>
              <a:t>claimed as a </a:t>
            </a:r>
            <a:r>
              <a:rPr lang="en-US" sz="1200" dirty="0" smtClean="0"/>
              <a:t>dependent, Has </a:t>
            </a:r>
            <a:r>
              <a:rPr lang="en-US" sz="1200" dirty="0"/>
              <a:t>a </a:t>
            </a:r>
            <a:r>
              <a:rPr lang="en-US" sz="1200" dirty="0" smtClean="0"/>
              <a:t>child, Single parent). Working full-time excluded due to low response rate.</a:t>
            </a:r>
          </a:p>
          <a:p>
            <a:pPr fontAlgn="t"/>
            <a:r>
              <a:rPr lang="en-US" sz="1200" dirty="0" smtClean="0"/>
              <a:t>** Among students who entered IUPUI as first-time beginners.</a:t>
            </a:r>
          </a:p>
          <a:p>
            <a:pPr fontAlgn="t"/>
            <a:r>
              <a:rPr lang="en-US" sz="1200" dirty="0" smtClean="0"/>
              <a:t>***Among students who entered IUPUI as internal or external transfer students</a:t>
            </a:r>
          </a:p>
          <a:p>
            <a:pPr fontAlgn="t"/>
            <a:r>
              <a:rPr lang="en-US" sz="1200" dirty="0" smtClean="0"/>
              <a:t>^ Differences statistically significant at </a:t>
            </a:r>
            <a:r>
              <a:rPr lang="el-GR" sz="1200" dirty="0" smtClean="0">
                <a:latin typeface="Times New Roman"/>
                <a:cs typeface="Times New Roman"/>
              </a:rPr>
              <a:t>α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u="sng" dirty="0" smtClean="0">
                <a:latin typeface="Times New Roman"/>
                <a:cs typeface="Times New Roman"/>
              </a:rPr>
              <a:t>&lt;</a:t>
            </a:r>
            <a:r>
              <a:rPr lang="en-US" sz="1200" dirty="0" smtClean="0">
                <a:latin typeface="Times New Roman"/>
                <a:cs typeface="Times New Roman"/>
              </a:rPr>
              <a:t> 0.01</a:t>
            </a:r>
            <a:r>
              <a:rPr lang="en-US" sz="1200" dirty="0" smtClean="0"/>
              <a:t> </a:t>
            </a:r>
          </a:p>
          <a:p>
            <a:pPr fontAlgn="t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119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</a:t>
            </a:r>
            <a:br>
              <a:rPr lang="en-US" dirty="0" smtClean="0"/>
            </a:br>
            <a:r>
              <a:rPr lang="en-US" dirty="0" smtClean="0"/>
              <a:t>Fall-Fall Retention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52968"/>
              </p:ext>
            </p:extLst>
          </p:nvPr>
        </p:nvGraphicFramePr>
        <p:xfrm>
          <a:off x="219075" y="1847849"/>
          <a:ext cx="8543925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5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</a:t>
            </a:r>
            <a:br>
              <a:rPr lang="en-US" dirty="0" smtClean="0"/>
            </a:br>
            <a:r>
              <a:rPr lang="en-US" dirty="0" smtClean="0"/>
              <a:t>Fall-Fall Retention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8759"/>
              </p:ext>
            </p:extLst>
          </p:nvPr>
        </p:nvGraphicFramePr>
        <p:xfrm>
          <a:off x="95251" y="1658272"/>
          <a:ext cx="5286374" cy="459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0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0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773970"/>
            <a:ext cx="8004391" cy="638906"/>
          </a:xfrm>
        </p:spPr>
        <p:txBody>
          <a:bodyPr/>
          <a:lstStyle/>
          <a:p>
            <a:r>
              <a:rPr lang="en-US" dirty="0" smtClean="0"/>
              <a:t>Fall-Fall Retention 25 or older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49911"/>
              </p:ext>
            </p:extLst>
          </p:nvPr>
        </p:nvGraphicFramePr>
        <p:xfrm>
          <a:off x="469504" y="1346201"/>
          <a:ext cx="7443785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0462"/>
                <a:gridCol w="1028700"/>
                <a:gridCol w="1381125"/>
                <a:gridCol w="1333498"/>
              </a:tblGrid>
              <a:tr h="4063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Ethnicity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2.43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0.91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2.15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2.07</a:t>
                      </a:r>
                      <a:endParaRPr lang="en-US" sz="1200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0.86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2.79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1.09</a:t>
                      </a:r>
                      <a:endParaRPr lang="en-US" sz="1200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25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1.40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9504" y="6040121"/>
            <a:ext cx="724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60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773970"/>
            <a:ext cx="8004391" cy="638906"/>
          </a:xfrm>
        </p:spPr>
        <p:txBody>
          <a:bodyPr/>
          <a:lstStyle/>
          <a:p>
            <a:r>
              <a:rPr lang="en-US" dirty="0" smtClean="0"/>
              <a:t>Fall-Fall Retention 23 or older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764366"/>
              </p:ext>
            </p:extLst>
          </p:nvPr>
        </p:nvGraphicFramePr>
        <p:xfrm>
          <a:off x="469504" y="1346201"/>
          <a:ext cx="7443785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0462"/>
                <a:gridCol w="1028700"/>
                <a:gridCol w="1381125"/>
                <a:gridCol w="1333498"/>
              </a:tblGrid>
              <a:tr h="4063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Ethnicity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1.32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2.43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0.90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1.30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2.07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2.00</a:t>
                      </a:r>
                      <a:endParaRPr lang="en-US" sz="1200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0.86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27432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2.70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1.08</a:t>
                      </a:r>
                      <a:endParaRPr lang="en-US" sz="1200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23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0.47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1.60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504" y="6040121"/>
            <a:ext cx="724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02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461944"/>
            <a:ext cx="8538743" cy="638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Fall-Fall Retention 25 or older – Include Nontraditional Scale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361103"/>
              </p:ext>
            </p:extLst>
          </p:nvPr>
        </p:nvGraphicFramePr>
        <p:xfrm>
          <a:off x="469504" y="1201660"/>
          <a:ext cx="7443785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0462"/>
                <a:gridCol w="1028700"/>
                <a:gridCol w="1381125"/>
                <a:gridCol w="1333498"/>
              </a:tblGrid>
              <a:tr h="4063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2.45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7799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2.88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1.10</a:t>
                      </a:r>
                      <a:endParaRPr lang="en-US" sz="1200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25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1.04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Nontraditional scale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-0.02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0.08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25*Nontraditional*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-0.35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502" y="6146962"/>
            <a:ext cx="724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16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“non-traditional” mean to you?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graunke\AppData\Local\Microsoft\Windows\Temporary Internet Files\Content.IE5\5GV0GLCI\question-marks2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615083"/>
            <a:ext cx="5867400" cy="47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6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414319"/>
            <a:ext cx="8004391" cy="638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Fall-Fall Retention 23 or older – Include Nontraditional Scale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63137"/>
              </p:ext>
            </p:extLst>
          </p:nvPr>
        </p:nvGraphicFramePr>
        <p:xfrm>
          <a:off x="469504" y="1155701"/>
          <a:ext cx="7443785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0462"/>
                <a:gridCol w="1028700"/>
                <a:gridCol w="1381125"/>
                <a:gridCol w="1333498"/>
              </a:tblGrid>
              <a:tr h="4063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b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Error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Odds Ratio</a:t>
                      </a:r>
                      <a:endParaRPr lang="en-US" sz="1600" dirty="0"/>
                    </a:p>
                  </a:txBody>
                  <a:tcPr anchor="ctr">
                    <a:solidFill>
                      <a:srgbClr val="690304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Intercept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American/Alaska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1.30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African American*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-0.49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Latino/a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1.30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Native Hawaiian/Pacific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2.32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Two or More Races*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-0.55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7799">
                <a:tc>
                  <a:txBody>
                    <a:bodyPr/>
                    <a:lstStyle/>
                    <a:p>
                      <a:pPr marL="0"/>
                      <a:r>
                        <a:rPr lang="en-US" sz="1200" dirty="0" smtClean="0"/>
                        <a:t>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2.70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Z-score of pre-entry GPA*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1.83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Generation*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Unmet Need/$1,000*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0.92</a:t>
                      </a:r>
                      <a:endParaRPr lang="en-US" sz="1200" dirty="0"/>
                    </a:p>
                  </a:txBody>
                  <a:tcPr anchor="ctr"/>
                </a:tc>
              </a:tr>
              <a:tr h="2636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 a Pell grant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1.10</a:t>
                      </a:r>
                      <a:endParaRPr lang="en-US" sz="1200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23</a:t>
                      </a:r>
                      <a:r>
                        <a:rPr lang="en-US" sz="1200" b="1" baseline="0" dirty="0" smtClean="0"/>
                        <a:t> or older*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0.87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0.24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Nontraditional scale*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-0.20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  <a:tr h="26902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Age 23*Nontraditional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-0.05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0.15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502" y="6146962"/>
            <a:ext cx="724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Effect is statistically significant net the effect of other variables at </a:t>
            </a:r>
            <a:r>
              <a:rPr lang="el-GR" sz="1000" dirty="0" smtClean="0">
                <a:latin typeface="Times New Roman"/>
                <a:cs typeface="Times New Roman"/>
              </a:rPr>
              <a:t>α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u="sng" dirty="0" smtClean="0">
                <a:latin typeface="Times New Roman"/>
                <a:cs typeface="Times New Roman"/>
              </a:rPr>
              <a:t>&lt;</a:t>
            </a:r>
            <a:r>
              <a:rPr lang="en-US" sz="1000" dirty="0" smtClean="0">
                <a:latin typeface="Times New Roman"/>
                <a:cs typeface="Times New Roman"/>
              </a:rPr>
              <a:t> 0.05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30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95090"/>
              </p:ext>
            </p:extLst>
          </p:nvPr>
        </p:nvGraphicFramePr>
        <p:xfrm>
          <a:off x="161926" y="1447800"/>
          <a:ext cx="524827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0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is positive when accounting for other factors</a:t>
            </a:r>
          </a:p>
          <a:p>
            <a:pPr lvl="1"/>
            <a:r>
              <a:rPr lang="en-US" dirty="0" smtClean="0"/>
              <a:t>Previous academic success, unmet need, first gen matter a lot</a:t>
            </a:r>
          </a:p>
          <a:p>
            <a:pPr lvl="1"/>
            <a:r>
              <a:rPr lang="en-US" dirty="0" smtClean="0"/>
              <a:t>Maturity? Other factors?</a:t>
            </a:r>
          </a:p>
          <a:p>
            <a:r>
              <a:rPr lang="en-US" dirty="0" smtClean="0"/>
              <a:t>More nontraditional commitments has an impact, but how?</a:t>
            </a:r>
          </a:p>
          <a:p>
            <a:pPr lvl="1"/>
            <a:r>
              <a:rPr lang="en-US" dirty="0" smtClean="0"/>
              <a:t>IUPUI is becoming younger.</a:t>
            </a:r>
          </a:p>
          <a:p>
            <a:r>
              <a:rPr lang="en-US" dirty="0" smtClean="0"/>
              <a:t>Programming should use an expanded definition of “nontraditional”</a:t>
            </a:r>
          </a:p>
          <a:p>
            <a:r>
              <a:rPr lang="en-US" dirty="0" smtClean="0"/>
              <a:t>What is </a:t>
            </a:r>
            <a:r>
              <a:rPr lang="en-US" dirty="0"/>
              <a:t>the right cut off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raunke\AppData\Local\Microsoft\Windows\Temporary Internet Files\Content.IE5\0T1Z4OG2\Thank-you-pinned-not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84248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50" y="4019550"/>
            <a:ext cx="687705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Any Questions?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Comments?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Non-traditional in retention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09070"/>
              </p:ext>
            </p:extLst>
          </p:nvPr>
        </p:nvGraphicFramePr>
        <p:xfrm>
          <a:off x="266700" y="1486822"/>
          <a:ext cx="3429000" cy="481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658272"/>
            <a:ext cx="5506684" cy="3671581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3648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SECTION TITLE GOES HERE IF NECESSARY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433258"/>
              </p:ext>
            </p:extLst>
          </p:nvPr>
        </p:nvGraphicFramePr>
        <p:xfrm>
          <a:off x="428625" y="1651001"/>
          <a:ext cx="8462543" cy="453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01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SECTION TITLE GOES HERE IF NECESSARY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083556"/>
              </p:ext>
            </p:extLst>
          </p:nvPr>
        </p:nvGraphicFramePr>
        <p:xfrm>
          <a:off x="428625" y="1651001"/>
          <a:ext cx="8462543" cy="453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03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SECTION TITLE GOES HERE IF NECESSARY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185258"/>
              </p:ext>
            </p:extLst>
          </p:nvPr>
        </p:nvGraphicFramePr>
        <p:xfrm>
          <a:off x="428625" y="1651001"/>
          <a:ext cx="8462543" cy="453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47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27" y="400106"/>
            <a:ext cx="4237674" cy="1114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we used to think about nontraditional students?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349597"/>
              </p:ext>
            </p:extLst>
          </p:nvPr>
        </p:nvGraphicFramePr>
        <p:xfrm>
          <a:off x="182405" y="1856164"/>
          <a:ext cx="4427696" cy="416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t="-6667" r="5014" b="6667"/>
          <a:stretch/>
        </p:blipFill>
        <p:spPr>
          <a:xfrm>
            <a:off x="4512945" y="0"/>
            <a:ext cx="4631055" cy="6315075"/>
          </a:xfrm>
        </p:spPr>
      </p:pic>
      <p:sp>
        <p:nvSpPr>
          <p:cNvPr id="6" name="TextBox 5"/>
          <p:cNvSpPr txBox="1"/>
          <p:nvPr/>
        </p:nvSpPr>
        <p:spPr>
          <a:xfrm>
            <a:off x="4512945" y="6348025"/>
            <a:ext cx="404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IUPUI Special Collections Archive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60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PUIndianapolis-standar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IUPUIndianapolis-standard-template</Template>
  <TotalTime>2195</TotalTime>
  <Words>1854</Words>
  <Application>Microsoft Office PowerPoint</Application>
  <PresentationFormat>On-screen Show (4:3)</PresentationFormat>
  <Paragraphs>534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IUPUIndianapolis-standard-template</vt:lpstr>
      <vt:lpstr>Defining Non-Traditional Students</vt:lpstr>
      <vt:lpstr>What we plan to do…</vt:lpstr>
      <vt:lpstr>What does “non-traditional” mean to you?</vt:lpstr>
      <vt:lpstr>Defining Non-traditional in retention studies</vt:lpstr>
      <vt:lpstr>Why should we care?</vt:lpstr>
      <vt:lpstr>Why should we care?</vt:lpstr>
      <vt:lpstr>Why should we care?</vt:lpstr>
      <vt:lpstr>Why should we care?</vt:lpstr>
      <vt:lpstr>How did we used to think about nontraditional students?</vt:lpstr>
      <vt:lpstr>Metzner and Bean studies (Bean &amp; Metzner, 1985; Metzner &amp; Bean, 1987)</vt:lpstr>
      <vt:lpstr>How have we thought about nontraditional students more recently?</vt:lpstr>
      <vt:lpstr>The definition NCES uses for retention</vt:lpstr>
      <vt:lpstr>The definition NCES uses for retention</vt:lpstr>
      <vt:lpstr>How is IUPUI defining non-traditional?</vt:lpstr>
      <vt:lpstr>Our Research Questions…</vt:lpstr>
      <vt:lpstr>Methodology</vt:lpstr>
      <vt:lpstr>Methodology</vt:lpstr>
      <vt:lpstr>Methodology</vt:lpstr>
      <vt:lpstr>Analysis</vt:lpstr>
      <vt:lpstr>Descriptive statistics  (Non-traditional Characteristics) *</vt:lpstr>
      <vt:lpstr>Correlation with age</vt:lpstr>
      <vt:lpstr>Descriptive statistics (Race/Ethnicity)</vt:lpstr>
      <vt:lpstr>Descriptive statistics (Other Characteristics)</vt:lpstr>
      <vt:lpstr>Descriptive statistics (Other Characteristics)</vt:lpstr>
      <vt:lpstr>Logistic Regression: Fall-Fall Retention</vt:lpstr>
      <vt:lpstr>Logistic Regression: Fall-Fall Retention</vt:lpstr>
      <vt:lpstr>Fall-Fall Retention 25 or older</vt:lpstr>
      <vt:lpstr>Fall-Fall Retention 23 or older</vt:lpstr>
      <vt:lpstr>Fall-Fall Retention 25 or older – Include Nontraditional Scale</vt:lpstr>
      <vt:lpstr>Fall-Fall Retention 23 or older – Include Nontraditional Scale</vt:lpstr>
      <vt:lpstr>Discussion</vt:lpstr>
      <vt:lpstr>Implications</vt:lpstr>
      <vt:lpstr>PowerPoint Presentation</vt:lpstr>
    </vt:vector>
  </TitlesOfParts>
  <Company>IUPUI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Non-Traditional Students</dc:title>
  <dc:creator>Graunke, Steven Scott</dc:creator>
  <cp:lastModifiedBy>Graunke, Steven Scott</cp:lastModifiedBy>
  <cp:revision>77</cp:revision>
  <cp:lastPrinted>2017-03-23T14:04:36Z</cp:lastPrinted>
  <dcterms:created xsi:type="dcterms:W3CDTF">2017-03-14T13:59:44Z</dcterms:created>
  <dcterms:modified xsi:type="dcterms:W3CDTF">2017-03-23T14:04:50Z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